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 snapToGrid="0" snapToObjects="1">
      <p:cViewPr varScale="1">
        <p:scale>
          <a:sx n="19" d="100"/>
          <a:sy n="19" d="100"/>
        </p:scale>
        <p:origin x="89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9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3" cy="46632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663672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451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84335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4063" y="125015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54297" y="14783594"/>
            <a:ext cx="25499219" cy="8433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451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84335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4063" y="125015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54297" y="14783594"/>
            <a:ext cx="25499219" cy="8433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793750"/>
            <a:ext cx="23366016" cy="150812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081250"/>
            <a:ext cx="24308594" cy="1309687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61719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84335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61719" y="12749609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54297" y="14783594"/>
            <a:ext cx="25499219" cy="8433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793750"/>
            <a:ext cx="23366016" cy="15031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081250"/>
            <a:ext cx="24308594" cy="1309687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61719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84335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61719" y="12749609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54297" y="14783594"/>
            <a:ext cx="25499219" cy="84335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451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1245195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2117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1245195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141" y="5159375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6641" y="5159375"/>
            <a:ext cx="12501563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063" y="5159375"/>
            <a:ext cx="16718359" cy="962421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8672" y="15527734"/>
            <a:ext cx="16718359" cy="12104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Custom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David Drebes</cp:lastModifiedBy>
  <cp:revision>2</cp:revision>
  <dcterms:created xsi:type="dcterms:W3CDTF">2023-02-03T22:30:42Z</dcterms:created>
  <dcterms:modified xsi:type="dcterms:W3CDTF">2023-02-04T11:46:33Z</dcterms:modified>
</cp:coreProperties>
</file>