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23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ype="http://schemas.openxmlformats.org/officeDocument/2006/relationships/presProps" Target="presProps.xml"/>  <Relationship Id="rId20" Type="http://schemas.openxmlformats.org/officeDocument/2006/relationships/viewProps" Target="viewProps.xml"/>  <Relationship Id="rId21" Type="http://schemas.openxmlformats.org/officeDocument/2006/relationships/theme" Target="theme/theme1.xml"/>  <Relationship Id="rId22" Type="http://schemas.openxmlformats.org/officeDocument/2006/relationships/tableStyles" Target="tableStyles.xml"/>  <Relationship Id="rId2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7.png" Type="http://schemas.openxmlformats.org/officeDocument/2006/relationships/image"/><Relationship Id="rId2" Target="../media/image78.png" Type="http://schemas.openxmlformats.org/officeDocument/2006/relationships/image"/><Relationship Id="rId3" Target="../media/image79.png" Type="http://schemas.openxmlformats.org/officeDocument/2006/relationships/image"/><Relationship Id="rId4" Target="../media/image80.png" Type="http://schemas.openxmlformats.org/officeDocument/2006/relationships/image"/><Relationship Id="rId5" Target="../media/image81.png" Type="http://schemas.openxmlformats.org/officeDocument/2006/relationships/image"/><Relationship Id="rId6" Target="../media/image82.png" Type="http://schemas.openxmlformats.org/officeDocument/2006/relationships/image"/><Relationship Id="rId7" Target="../media/image83.png" Type="http://schemas.openxmlformats.org/officeDocument/2006/relationships/image"/><Relationship Id="rId8" Target="../media/image8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85.png" Type="http://schemas.openxmlformats.org/officeDocument/2006/relationships/image"/><Relationship Id="rId2" Target="../media/image86.png" Type="http://schemas.openxmlformats.org/officeDocument/2006/relationships/image"/><Relationship Id="rId3" Target="../media/image87.png" Type="http://schemas.openxmlformats.org/officeDocument/2006/relationships/image"/><Relationship Id="rId4" Target="../media/image88.png" Type="http://schemas.openxmlformats.org/officeDocument/2006/relationships/image"/><Relationship Id="rId5" Target="../media/image89.png" Type="http://schemas.openxmlformats.org/officeDocument/2006/relationships/image"/><Relationship Id="rId6" Target="../media/image90.png" Type="http://schemas.openxmlformats.org/officeDocument/2006/relationships/image"/><Relationship Id="rId7" Target="../media/image91.png" Type="http://schemas.openxmlformats.org/officeDocument/2006/relationships/image"/><Relationship Id="rId8" Target="../media/image92.png" Type="http://schemas.openxmlformats.org/officeDocument/2006/relationships/image"/><Relationship Id="rId9" Target="../media/image93.png" Type="http://schemas.openxmlformats.org/officeDocument/2006/relationships/image"/><Relationship Id="rId10" Target="../media/image94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95.png" Type="http://schemas.openxmlformats.org/officeDocument/2006/relationships/image"/><Relationship Id="rId2" Target="../media/image96.png" Type="http://schemas.openxmlformats.org/officeDocument/2006/relationships/image"/><Relationship Id="rId3" Target="../media/image97.png" Type="http://schemas.openxmlformats.org/officeDocument/2006/relationships/image"/><Relationship Id="rId4" Target="../media/image98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99.png" Type="http://schemas.openxmlformats.org/officeDocument/2006/relationships/image"/><Relationship Id="rId2" Target="../media/image100.png" Type="http://schemas.openxmlformats.org/officeDocument/2006/relationships/image"/><Relationship Id="rId3" Target="../media/image101.png" Type="http://schemas.openxmlformats.org/officeDocument/2006/relationships/image"/><Relationship Id="rId4" Target="../media/image102.png" Type="http://schemas.openxmlformats.org/officeDocument/2006/relationships/image"/><Relationship Id="rId5" Target="../media/image103.png" Type="http://schemas.openxmlformats.org/officeDocument/2006/relationships/image"/><Relationship Id="rId6" Target="../media/image104.pn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05.png" Type="http://schemas.openxmlformats.org/officeDocument/2006/relationships/image"/><Relationship Id="rId2" Target="../media/image106.png" Type="http://schemas.openxmlformats.org/officeDocument/2006/relationships/image"/><Relationship Id="rId3" Target="../media/image107.png" Type="http://schemas.openxmlformats.org/officeDocument/2006/relationships/image"/><Relationship Id="rId4" Target="../media/image108.png" Type="http://schemas.openxmlformats.org/officeDocument/2006/relationships/image"/><Relationship Id="rId5" Target="../media/image109.png" Type="http://schemas.openxmlformats.org/officeDocument/2006/relationships/image"/><Relationship Id="rId6" Target="../media/image110.png" Type="http://schemas.openxmlformats.org/officeDocument/2006/relationships/image"/><Relationship Id="rId7" Target="../media/image111.png" Type="http://schemas.openxmlformats.org/officeDocument/2006/relationships/image"/><Relationship Id="rId8" Target="../media/image11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13.png" Type="http://schemas.openxmlformats.org/officeDocument/2006/relationships/image"/><Relationship Id="rId2" Target="../media/image114.png" Type="http://schemas.openxmlformats.org/officeDocument/2006/relationships/image"/><Relationship Id="rId3" Target="../media/image115.png" Type="http://schemas.openxmlformats.org/officeDocument/2006/relationships/image"/><Relationship Id="rId4" Target="../media/image116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17.png" Type="http://schemas.openxmlformats.org/officeDocument/2006/relationships/image"/><Relationship Id="rId2" Target="../media/image118.png" Type="http://schemas.openxmlformats.org/officeDocument/2006/relationships/image"/><Relationship Id="rId3" Target="../media/image119.png" Type="http://schemas.openxmlformats.org/officeDocument/2006/relationships/image"/><Relationship Id="rId4" Target="../media/image120.png" Type="http://schemas.openxmlformats.org/officeDocument/2006/relationships/image"/><Relationship Id="rId5" Target="../media/image121.png" Type="http://schemas.openxmlformats.org/officeDocument/2006/relationships/image"/><Relationship Id="rId6" Target="../media/image122.pn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23.png" Type="http://schemas.openxmlformats.org/officeDocument/2006/relationships/image"/><Relationship Id="rId2" Target="../media/image124.png" Type="http://schemas.openxmlformats.org/officeDocument/2006/relationships/image"/><Relationship Id="rId3" Target="../media/image125.png" Type="http://schemas.openxmlformats.org/officeDocument/2006/relationships/image"/><Relationship Id="rId4" Target="../media/image126.png" Type="http://schemas.openxmlformats.org/officeDocument/2006/relationships/image"/><Relationship Id="rId5" Target="../media/image127.png" Type="http://schemas.openxmlformats.org/officeDocument/2006/relationships/image"/><Relationship Id="rId6" Target="../media/image128.png" Type="http://schemas.openxmlformats.org/officeDocument/2006/relationships/image"/><Relationship Id="rId7" Target="../media/image129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7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Relationship Id="rId10" Target="../media/image26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7.png" Type="http://schemas.openxmlformats.org/officeDocument/2006/relationships/image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1.png" Type="http://schemas.openxmlformats.org/officeDocument/2006/relationships/image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Relationship Id="rId10" Target="../media/image40.png" Type="http://schemas.openxmlformats.org/officeDocument/2006/relationships/image"/><Relationship Id="rId11" Target="../media/image41.png" Type="http://schemas.openxmlformats.org/officeDocument/2006/relationships/image"/><Relationship Id="rId12" Target="../media/image42.png" Type="http://schemas.openxmlformats.org/officeDocument/2006/relationships/image"/><Relationship Id="rId13" Target="../slideLayouts/slideLayout1.xml" Type="http://schemas.openxmlformats.org/officeDocument/2006/relationships/slideLayout"/><Relationship Id="rId14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3.png" Type="http://schemas.openxmlformats.org/officeDocument/2006/relationships/image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51.png" Type="http://schemas.openxmlformats.org/officeDocument/2006/relationships/image"/><Relationship Id="rId2" Target="../media/image52.png" Type="http://schemas.openxmlformats.org/officeDocument/2006/relationships/image"/><Relationship Id="rId3" Target="../media/image53.png" Type="http://schemas.openxmlformats.org/officeDocument/2006/relationships/imag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Relationship Id="rId8" Target="../media/image58.png" Type="http://schemas.openxmlformats.org/officeDocument/2006/relationships/image"/><Relationship Id="rId9" Target="../media/image59.png" Type="http://schemas.openxmlformats.org/officeDocument/2006/relationships/image"/><Relationship Id="rId10" Target="../media/image60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61.png" Type="http://schemas.openxmlformats.org/officeDocument/2006/relationships/image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5.png" Type="http://schemas.openxmlformats.org/officeDocument/2006/relationships/image"/><Relationship Id="rId2" Target="../media/image66.png" Type="http://schemas.openxmlformats.org/officeDocument/2006/relationships/image"/><Relationship Id="rId3" Target="../media/image67.png" Type="http://schemas.openxmlformats.org/officeDocument/2006/relationships/image"/><Relationship Id="rId4" Target="../media/image68.png" Type="http://schemas.openxmlformats.org/officeDocument/2006/relationships/image"/><Relationship Id="rId5" Target="../media/image69.png" Type="http://schemas.openxmlformats.org/officeDocument/2006/relationships/image"/><Relationship Id="rId6" Target="../media/image70.png" Type="http://schemas.openxmlformats.org/officeDocument/2006/relationships/image"/><Relationship Id="rId7" Target="../media/image71.png" Type="http://schemas.openxmlformats.org/officeDocument/2006/relationships/image"/><Relationship Id="rId8" Target="../media/image72.png" Type="http://schemas.openxmlformats.org/officeDocument/2006/relationships/image"/><Relationship Id="rId9" Target="../media/image73.png" Type="http://schemas.openxmlformats.org/officeDocument/2006/relationships/image"/><Relationship Id="rId10" Target="../media/image74.png" Type="http://schemas.openxmlformats.org/officeDocument/2006/relationships/image"/><Relationship Id="rId11" Target="../media/image75.png" Type="http://schemas.openxmlformats.org/officeDocument/2006/relationships/image"/><Relationship Id="rId12" Target="../media/image76.png" Type="http://schemas.openxmlformats.org/officeDocument/2006/relationships/image"/><Relationship Id="rId13" Target="../slideLayouts/slideLayout1.xml" Type="http://schemas.openxmlformats.org/officeDocument/2006/relationships/slideLayout"/><Relationship Id="rId14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713281"/>
            <a:ext cx="48021875" cy="411757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942578"/>
            <a:ext cx="23366016" cy="868164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32031"/>
            <a:ext cx="23911719" cy="1934765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287734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7266" y="4663281"/>
            <a:ext cx="23762891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2500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96875" y="15378906"/>
            <a:ext cx="23762891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328" y="396875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875" y="2182813"/>
            <a:ext cx="17412891" cy="75406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987226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91406" y="11658203"/>
            <a:ext cx="22423438" cy="75406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9198828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2813" y="21183203"/>
            <a:ext cx="20141406" cy="7739062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31" y="744141"/>
            <a:ext cx="23366016" cy="8681641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433594"/>
            <a:ext cx="24060547" cy="193476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" y="0"/>
            <a:ext cx="50849609" cy="565546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297656"/>
            <a:ext cx="49212500" cy="560585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5109766"/>
            <a:ext cx="50800000" cy="23266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1" y="8086328"/>
            <a:ext cx="24110156" cy="12948047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75" y="6647656"/>
            <a:ext cx="14684375" cy="243085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1172" y="8086328"/>
            <a:ext cx="24655859" cy="16519922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2109" y="6647656"/>
            <a:ext cx="14684375" cy="2430859"/>
          </a:xfrm>
          <a:prstGeom prst="rect">
            <a:avLst/>
          </a:prstGeom>
        </p:spPr>
      </p:pic>
      <p:sp>
        <p:nvSpPr>
          <p:cNvPr id="9" name="Object 8"/>
          <p:cNvSpPr txBox="1"/>
          <p:nvPr/>
        </p:nvSpPr>
        <p:spPr>
          <a:xfrm>
            <a:off x="17264063" y="793750"/>
            <a:ext cx="16678672" cy="193476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Q6: By the Crosstabs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9" y="9128125"/>
            <a:ext cx="14684375" cy="1354335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4" y="9128125"/>
            <a:ext cx="14436328" cy="16867188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4922" y="7689453"/>
            <a:ext cx="14684375" cy="2430859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047" y="7689453"/>
            <a:ext cx="14684375" cy="243085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2891" y="9128125"/>
            <a:ext cx="19298047" cy="138906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0469" y="7689453"/>
            <a:ext cx="14684375" cy="2430859"/>
          </a:xfrm>
          <a:prstGeom prst="rect">
            <a:avLst/>
          </a:prstGeom>
        </p:spPr>
      </p:pic>
      <p:sp>
        <p:nvSpPr>
          <p:cNvPr id="11" name="Object 10"/>
          <p:cNvSpPr txBox="1"/>
          <p:nvPr/>
        </p:nvSpPr>
        <p:spPr>
          <a:xfrm>
            <a:off x="13047266" y="793750"/>
            <a:ext cx="25272256" cy="193476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Q6: By the Crosstabs (Continued)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5357813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297656"/>
            <a:ext cx="49212500" cy="560585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5556250"/>
            <a:ext cx="50800000" cy="228203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9297" y="11162109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578" y="9177734"/>
            <a:ext cx="14783594" cy="102195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2188" y="7044531"/>
            <a:ext cx="12997656" cy="144363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248047"/>
            <a:ext cx="23366016" cy="1483320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96875"/>
            <a:ext cx="23762891" cy="1537890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287734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7266" y="4663281"/>
            <a:ext cx="23762891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2500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94531" y="15180469"/>
            <a:ext cx="22919531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0938" y="1240234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1484" y="3026172"/>
            <a:ext cx="17412891" cy="630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93265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91406" y="11112500"/>
            <a:ext cx="22423438" cy="644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7561719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30078" y="19546094"/>
            <a:ext cx="19496484" cy="7739062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359" y="446484"/>
            <a:ext cx="23366016" cy="14833203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3295313"/>
            <a:ext cx="24060547" cy="15378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" y="0"/>
            <a:ext cx="50800000" cy="590351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59" y="496094"/>
            <a:ext cx="49212500" cy="1021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6201172"/>
            <a:ext cx="50800000" cy="221753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5391" y="17760156"/>
            <a:ext cx="14684375" cy="1007070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69" y="7590234"/>
            <a:ext cx="24110156" cy="778867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75" y="6151563"/>
            <a:ext cx="14684375" cy="2430859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51172" y="7590234"/>
            <a:ext cx="24655859" cy="7838281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6151563"/>
            <a:ext cx="14684375" cy="2430859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797" y="17760156"/>
            <a:ext cx="14436328" cy="7788672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39844" y="16321484"/>
            <a:ext cx="14684375" cy="2430859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969" y="16321484"/>
            <a:ext cx="14684375" cy="2430859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57813" y="17760156"/>
            <a:ext cx="19298047" cy="7838281"/>
          </a:xfrm>
          <a:prstGeom prst="rect">
            <a:avLst/>
          </a:prstGeom>
        </p:spPr>
      </p:pic>
      <p:pic>
        <p:nvPicPr>
          <p:cNvPr id="14" name="Object 13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25391" y="16321484"/>
            <a:ext cx="14684375" cy="2430859"/>
          </a:xfrm>
          <a:prstGeom prst="rect">
            <a:avLst/>
          </a:prstGeom>
        </p:spPr>
      </p:pic>
      <p:sp>
        <p:nvSpPr>
          <p:cNvPr id="15" name="Object 14"/>
          <p:cNvSpPr txBox="1"/>
          <p:nvPr/>
        </p:nvSpPr>
        <p:spPr>
          <a:xfrm>
            <a:off x="17264063" y="793750"/>
            <a:ext cx="16678672" cy="193476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Q2: By the Crosstabs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92969"/>
            <a:ext cx="23366016" cy="868164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82422"/>
            <a:ext cx="23911719" cy="1934765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287734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7266" y="4663281"/>
            <a:ext cx="23762891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2500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94531" y="15180469"/>
            <a:ext cx="22919531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328" y="396875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875" y="2182813"/>
            <a:ext cx="17412891" cy="75406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987226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91406" y="11658203"/>
            <a:ext cx="22423438" cy="75406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9198828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30078" y="21183203"/>
            <a:ext cx="19496484" cy="7739062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797" y="793750"/>
            <a:ext cx="23366016" cy="8681641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19" y="8483203"/>
            <a:ext cx="24308594" cy="193476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5357813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297656"/>
            <a:ext cx="49212500" cy="560585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5556250"/>
            <a:ext cx="50800000" cy="228203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5391" y="17760156"/>
            <a:ext cx="14684375" cy="1007070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69" y="7590234"/>
            <a:ext cx="24110156" cy="778867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75" y="6151563"/>
            <a:ext cx="14684375" cy="2430859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51172" y="7590234"/>
            <a:ext cx="24655859" cy="7838281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6151563"/>
            <a:ext cx="14684375" cy="2430859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797" y="17760156"/>
            <a:ext cx="14436328" cy="7788672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39844" y="16321484"/>
            <a:ext cx="14684375" cy="2430859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969" y="16321484"/>
            <a:ext cx="14684375" cy="2430859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57813" y="17760156"/>
            <a:ext cx="19298047" cy="7838281"/>
          </a:xfrm>
          <a:prstGeom prst="rect">
            <a:avLst/>
          </a:prstGeom>
        </p:spPr>
      </p:pic>
      <p:pic>
        <p:nvPicPr>
          <p:cNvPr id="14" name="Object 13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25391" y="16321484"/>
            <a:ext cx="14684375" cy="2430859"/>
          </a:xfrm>
          <a:prstGeom prst="rect">
            <a:avLst/>
          </a:prstGeom>
        </p:spPr>
      </p:pic>
      <p:sp>
        <p:nvSpPr>
          <p:cNvPr id="15" name="Object 14"/>
          <p:cNvSpPr txBox="1"/>
          <p:nvPr/>
        </p:nvSpPr>
        <p:spPr>
          <a:xfrm>
            <a:off x="17264063" y="793750"/>
            <a:ext cx="16678672" cy="193476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Q4: By the Crosstabs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2021-03-26T19:26:11.139Z</dcterms:created>
  <dcterms:modified xsi:type="dcterms:W3CDTF">2021-03-26T19:26:11.139Z</dcterms:modified>
</cp:coreProperties>
</file>