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3DC7-F371-4BE5-8003-703A525B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B8300-46B8-4BF4-90E9-F040C5E20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0F67-AB43-4D82-884C-7A37F884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2B2E2-448D-4FC8-85D1-8A00509E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7478-425E-4FB7-851A-F33DA926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9513-A523-4B3F-8B09-7A56C097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D1838-3D3D-454D-A4FF-5E746B12C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5A66F-D132-48C3-A8EC-E8721E68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EAE52-7F5E-42B4-9F0B-747393E6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0E4C8-2A7D-42DA-B723-E3940C1F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1832-E2E1-4F71-BADF-74F7EDE5B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F5CF1-3165-44D1-85CA-4324F881D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7B31-1CCD-4FF4-9B11-341C8A99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096C4-3168-4968-B02B-990DDD56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8470-E4C8-4675-9104-65773804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F3EC-7263-4474-BBFC-06F4B611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BFCF-D7A7-4100-BF3F-EE9D21A2B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7FB25-AE88-4695-9EA8-D6B4EFF5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09D9-5B6E-45FC-B26B-B1BE4924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C791-E9FD-4B27-9D8F-EB11BEA7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ED0D-4E53-4B05-8FB8-401F0E9C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F9905-B15E-4649-8C5E-B473B0D8D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FC69-F884-4B96-8EC3-2F9FF397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CCCDF-1086-476A-A66A-307B897F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566A4-F063-4E3B-A28A-348EF69C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7C2B-6F52-4EB3-B40A-A80B4646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0AFF-869A-4D71-8879-AF1700313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34E80-3A3C-4ECB-921B-A32F18B73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80F16-72CE-4AD0-B481-FC84FEF4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44453-EEB0-4301-A13A-098617E5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A0285-4E86-4C62-AED2-E6EDD09B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9847-6A7A-4F8B-8572-CDC5AFF4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E61C2-4455-4DA5-8B64-8A263919D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2694A-2496-41BC-9756-E73EA733E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84B7C-8F2E-418C-96DB-34C73B66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F029B-9694-4B64-BD34-237971FE6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25AAA-511A-4C58-821E-DFB3531A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60D9A-E199-4E98-9DF1-7142BF3F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42B8D-0C20-44C0-B74B-5340FC2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6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757B-5FE7-4C84-AE02-F664BB63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33180-2EB6-49E6-819C-129EF36A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CE0A5-6197-46F8-BEF5-BE3DA3E1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2FA56-36F0-4F18-8C9B-5ED1D3F4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B47E4-607D-49BE-B6A8-F4D7F4A6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E2AFF-F323-4994-9309-8ADF24AD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41652-269C-4B8C-8F2F-0EF9C5DF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4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9005-F5A4-40BD-B071-3998279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9BFA-1387-4FC9-AD81-95973318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2EA41-5851-43ED-BA2E-E4532F554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80280-582C-4E44-B56A-4C3F5C52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1F120-583F-49B2-80AE-67664DC8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E8AC0-BDC6-4EF1-B158-B5D7D588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8B15-0F22-4339-80F2-C2F21E04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7DEB5-AC0C-43D3-8B69-AB1091EFD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77260-60DA-4260-843B-14856F819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17436-FD8D-4BC6-84C9-F56CD712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85822-6D48-4100-BC4F-091C0C1B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4FCFF-E53F-45AC-807E-365408B8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F8F86-CB71-4F43-8D3F-AD87C2BF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7BFE-C38F-49E3-AB98-6CED31C67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39C4B-6CF5-4B95-A986-D34A7B590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D233-B983-454F-BE74-B8EB42B1A66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7B812-F625-4DBB-9C01-CCBAEDCA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1FD1-5BBB-4373-B2C8-127702A32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ED91-4E3A-49E9-B7F0-01BF7D87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9C4AE-F5A4-4645-AF88-383943B9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" y="0"/>
            <a:ext cx="12182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D08E3C-7199-43F0-9CBD-28E45FDB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" y="0"/>
            <a:ext cx="12167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71B0C-472A-4D40-897B-7920DCA5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6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D79CA-C3AC-4A6C-B02C-37998096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"/>
            <a:ext cx="12192000" cy="68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EDAA0-C772-417A-AF34-D27CD3D3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" y="0"/>
            <a:ext cx="1218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151B6-3F30-40E9-BF04-D6E4E41F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" y="0"/>
            <a:ext cx="1217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8063A-A6C9-47FA-AC5E-EA1C2E02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" y="0"/>
            <a:ext cx="12189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69DF9-E9E1-405F-80A2-FCFDC597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" y="0"/>
            <a:ext cx="1217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2C843-4506-4C91-9E55-6945620F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5"/>
            <a:ext cx="12192000" cy="68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16872-5324-4ADB-B62B-6E1E2D3F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BCFFD-60DC-4CCF-93EE-ADC0CB66B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3"/>
            <a:ext cx="12192000" cy="68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2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Alonso</dc:creator>
  <cp:lastModifiedBy>Danny Alonso</cp:lastModifiedBy>
  <cp:revision>1</cp:revision>
  <dcterms:created xsi:type="dcterms:W3CDTF">2019-04-13T03:03:05Z</dcterms:created>
  <dcterms:modified xsi:type="dcterms:W3CDTF">2019-04-13T03:09:40Z</dcterms:modified>
</cp:coreProperties>
</file>