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9B7D-F3F6-47F4-AB96-9321F4CDE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32A6-5E2C-4AE2-9021-63A3A4A00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E3F4-9CC0-4D25-A7F9-EDFF0266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8BFF-53E4-4C05-8AAA-00765A5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48EEA-129F-4DF6-978E-3536E5FE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7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D24E-621E-4BC0-BF5F-73D0E88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73D70-9817-4935-8436-44DCED8F6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360-4EB6-4865-A9CE-C2CB9197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63E9-0E9B-4B64-B351-3F1E28A4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8EA6-1D6A-4BC2-9A01-E598676C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467B4-58E5-4F57-9F97-DBE4C6EA7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CD648-9774-49B0-81F9-53850D2AF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21D3-6366-49BC-BF7F-9FFD2C71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B2B0-6676-4C62-A39A-9F6A4ADE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FE169-D6DE-482F-8DEB-F8EBF2CF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7F61-7A98-496E-831C-295A993C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7E268-B5CF-408D-97FD-44543609B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B797-0E31-4730-8598-CED42615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1BF4-BC26-4E87-B2C9-41F1CD02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B875-FFBD-4C17-8DD1-5536D666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6ABD-2210-40B0-8B7B-CABD6DAC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DC1D-3840-4341-8B14-21DB7D42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C6A70-3A0F-4206-A4A2-B71F6E67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5239-A108-482B-B658-7CF6F874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B7D7-3DA1-40C0-B080-FA714F32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643A-CFE6-4214-BE85-4A2A871F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99CD-AF3F-4691-8883-502CF18F2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CED77-AFE4-4E04-B057-A7A2639B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F99E5-06B4-444B-A8AC-FC5AF755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9D14B-A859-403B-AD87-5F5D5D3B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24928-10B1-4776-900E-499FC5F3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8653-39E0-4A4F-921F-CC27D3DE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0F57C-D6F0-4280-A634-3E44DE4B9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03961-97C1-4415-AD63-468FF8CD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9F33E-A553-4429-8282-045EC3086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329D9-3067-474E-8D71-AEA9741BF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5987C-0E41-4172-BD3E-C513B659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60FBF-3620-4CFB-A652-5C32F054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E7C33-9FFC-4A5C-8505-3ADB2448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40EC-2410-4C1A-A273-7CA2D3A0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F822B-6EB6-425B-B534-D47E2EC0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6B096-A32B-470A-897B-49426339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E2A65-2EDC-425C-9B0A-F59BEAE0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3DF0E-4DFA-499F-A1F3-7BB950A4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5B906-C80E-4023-BF76-79CD458C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A7B40-41E1-4095-93A8-39F0B737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F6A7-0A22-4EFE-801F-6B9A954F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0521-ED3F-47FB-978B-17F77B0C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39240-350F-4AF4-9D45-5999C1DC2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AB09B-3F81-4E44-8AD2-2320DB39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BF63B-A588-4FD7-8D31-4E9E2B3A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E2A89-E4C5-4214-ACE7-9506F456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EFFD-4A12-467B-B74C-24826FEA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3E00A-1FD3-453C-B75B-A7B6C815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9E0C9-E094-4427-992B-F3F1EE110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35DC5-143D-4258-BB72-93880AF8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D0D90-E3B4-4F52-ACD7-79AC1783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AA390-40F9-42C6-AE59-EA6B5199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CCFCF-0CEF-4488-9A85-6111F0E8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AF3DB-0601-45FE-804B-40ED310C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B156-44F5-4D94-961C-57994F90D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6D0B-154E-49DE-932B-AA4265789EB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D2A31-74CB-4F0D-B0A3-4EA52E1A4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1600-145C-458D-B276-F578EE535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B2FB-1C4C-4EF9-A52A-F2F019F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0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D40FC-F6FB-452F-8FE0-E9C479AD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95DE3-E264-4E80-8783-F75F24A8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0"/>
            <a:ext cx="1219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175FD-7B3A-48C5-8D59-EC494877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CEC7A-AEF6-4835-A582-C1C7D524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" y="0"/>
            <a:ext cx="1217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2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6380A-791F-4EBE-839F-1D66801F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" y="0"/>
            <a:ext cx="1217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4C71F-F399-43AF-A607-82071D980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0CCE0-BE8C-4C1E-8A5B-FA06866A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7DD47-B11D-40EE-B9F0-1B98983D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"/>
            <a:ext cx="12192000" cy="6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C614FE-A68A-4901-BD18-5D753109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6"/>
            <a:ext cx="12192000" cy="68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2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8CAE98-482D-477F-AD17-AD41CA0E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0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32C7C-8ACA-4158-9A66-4D20F872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"/>
            <a:ext cx="12192000" cy="68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Alonso</dc:creator>
  <cp:lastModifiedBy>Danny Alonso</cp:lastModifiedBy>
  <cp:revision>1</cp:revision>
  <dcterms:created xsi:type="dcterms:W3CDTF">2019-04-19T17:14:01Z</dcterms:created>
  <dcterms:modified xsi:type="dcterms:W3CDTF">2019-04-19T17:18:18Z</dcterms:modified>
</cp:coreProperties>
</file>