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2FF0-7E6E-4054-AD1D-BEB5073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23644-BBE4-46D7-8D5E-7D3B03817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B6998-DE95-4D08-9359-1D719D57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6D21-3E4F-4A52-AA14-66F9020C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121C2-B389-470C-8FDF-9280C3EA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FE8B-1C1E-4C61-82FA-B72681F3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DC3CA-F42E-4F27-A113-FE3C2B97E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9F82E-E089-4389-9525-0E3E7AFC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14A31-5E6B-41EE-ADE5-3E21315C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F671-3A6D-4223-BCB5-A10DED23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9CB3D-06C6-4D5C-A55C-4BB2F52A0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94C9F-6661-463F-A9DA-EEB99D3B0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DAEB-397B-425C-9BC2-866CDFB5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6C265-1775-42AC-8CA2-5F6E7EC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A91C5-8E17-442F-B2CE-31C38486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4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3E4C-EDB4-4645-8AA3-C925219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475D9-C5EA-4249-B4BF-D0377A2C9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267A-5B33-4135-B1B3-BC57817E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468B1-5F59-48CA-BF0B-C8C891D7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2F737-A2A1-4E4D-B13A-AB760CA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1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4622-A1C5-4C70-9BE2-6240E37F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50599-A8FB-466F-B8F8-413D29F56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23C1-2043-466A-981C-63A14B4C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8F10-9CB6-499F-BCE3-6EE4354C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73A8-F4C2-4023-AAF9-CBD6A12B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0D43-7547-4ED0-B76A-D1EB043B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58CA3-0283-4F9E-8946-5A1A821F1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E05A2-F698-46B4-AFCE-90AE65E7C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64574-322E-4C5F-B6F4-6FD9678E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ECD0C-F41A-43EC-9515-765F33BB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9CC97-1D65-4F0B-8B55-8327D9D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5C10-3C20-48F6-AD61-FEA1CF07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F2C4D-8F4F-4A2D-8FEE-35E72E6F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38155-D24C-40FE-B67B-B568BD36D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2E2F-952F-4C90-A24F-2375AEC63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16744-27A5-4F4E-AB01-D3F1C6BE0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15609-DDA1-4701-8CC8-5EBE64E2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EB653-C9A8-470B-80C5-84519185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93D7C-3815-465C-A528-75EE1D3C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9A61-8697-4036-BAA6-31AD8904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42CBD-229B-46FF-86B6-886B9C13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17229-872F-4E80-AD21-491FC81E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EC5AA-D203-45BA-889B-DF7202C0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9ABF2-A758-41E7-9D6E-4483EE18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AF270-A966-4C4C-9B24-F43C2445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EF0D7-00FF-44C8-9958-F5764DE4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ABB3-CD5C-4865-A392-D22F343D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AEAA-AEED-4648-A565-DA1B0D7C7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21D66-AB84-4A27-8278-97A6BF9C4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FCC32-9C41-44FA-B388-8192B930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CCA3A-E9E2-4526-A667-4F544E1F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10152-906D-41D8-AB72-45BA581B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AB02-AB06-43C5-A11E-C689EBEB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C1D4A-7359-4C2A-B373-587F9B4B8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B576C-EAB8-437F-A9BC-8B018632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4D503-2CF4-4710-995D-0F859C3F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6DBD1-6C73-4626-962E-309694D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E56E7-A1EC-44DB-827E-EA6C1265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BB7F9-F1CC-410C-B4BF-2AED118A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ABBC5-761B-4F11-B16C-D9FA51055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7CBF3-D8D0-4C1A-B201-0CAF2A8D2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60D7-64F0-4694-BF3D-960838E223D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CD929-36F1-42C1-B573-D231CAF13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0B5E6-11EE-4FA3-8229-2B116D09A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7B1B-23CA-4E6B-AF99-0B842D38C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EA632-AE32-4B42-80CA-CDFF6002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4CB56C-1188-4137-9DB5-729E7E74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4"/>
            <a:ext cx="12192000" cy="6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D2C4DD-53D1-47EE-ADEE-AB69D05D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"/>
            <a:ext cx="12192000" cy="68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91504-2A47-4D2E-9224-9AEA16796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AC891C-AD76-4E75-9586-F9E4F24F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" y="0"/>
            <a:ext cx="12191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C3D1A1-179A-4382-B140-6AC142DA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" y="0"/>
            <a:ext cx="12191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47521B-839C-41C9-8CD9-4A4EC03A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840E5-9D8C-48C9-9F83-F8DFAF92C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B731C-9ED1-4C04-BC30-791BD8DFF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" y="0"/>
            <a:ext cx="12167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282E5-F588-46E2-B829-30F72389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" y="0"/>
            <a:ext cx="12182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3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DE9A5-B6C9-490E-8B00-57656A40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" y="0"/>
            <a:ext cx="1217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0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Alonso</dc:creator>
  <cp:lastModifiedBy>Danny Alonso</cp:lastModifiedBy>
  <cp:revision>1</cp:revision>
  <dcterms:created xsi:type="dcterms:W3CDTF">2019-04-26T18:21:43Z</dcterms:created>
  <dcterms:modified xsi:type="dcterms:W3CDTF">2019-04-26T18:27:17Z</dcterms:modified>
</cp:coreProperties>
</file>