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8"/>
  </p:normalViewPr>
  <p:slideViewPr>
    <p:cSldViewPr snapToGrid="0" snapToObjects="1">
      <p:cViewPr varScale="1">
        <p:scale>
          <a:sx n="25" d="100"/>
          <a:sy n="25" d="100"/>
        </p:scale>
        <p:origin x="8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63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34375"/>
            <a:ext cx="47426563" cy="471289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3789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37890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0313" y="4812109"/>
            <a:ext cx="14485938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9609" y="4812109"/>
            <a:ext cx="15279687" cy="8334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69" y="4812109"/>
            <a:ext cx="1671835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50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6668750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3175000"/>
            <a:ext cx="25400000" cy="11013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Macintosh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2022-05-20T17:59:41Z</dcterms:created>
  <dcterms:modified xsi:type="dcterms:W3CDTF">2022-05-20T18:02:25Z</dcterms:modified>
</cp:coreProperties>
</file>