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9.png" Type="http://schemas.openxmlformats.org/officeDocument/2006/relationships/image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Relationship Id="rId8" Target="../media/image7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7.png" Type="http://schemas.openxmlformats.org/officeDocument/2006/relationships/im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5.png" Type="http://schemas.openxmlformats.org/officeDocument/2006/relationships/image"/><Relationship Id="rId2" Target="../media/image86.png" Type="http://schemas.openxmlformats.org/officeDocument/2006/relationships/image"/><Relationship Id="rId3" Target="../media/image87.png" Type="http://schemas.openxmlformats.org/officeDocument/2006/relationships/image"/><Relationship Id="rId4" Target="../media/image88.png" Type="http://schemas.openxmlformats.org/officeDocument/2006/relationships/image"/><Relationship Id="rId5" Target="../media/image89.png" Type="http://schemas.openxmlformats.org/officeDocument/2006/relationships/image"/><Relationship Id="rId6" Target="../media/image90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1.png" Type="http://schemas.openxmlformats.org/officeDocument/2006/relationships/image"/><Relationship Id="rId2" Target="../media/image92.png" Type="http://schemas.openxmlformats.org/officeDocument/2006/relationships/image"/><Relationship Id="rId3" Target="../media/image93.png" Type="http://schemas.openxmlformats.org/officeDocument/2006/relationships/image"/><Relationship Id="rId4" Target="../media/image94.png" Type="http://schemas.openxmlformats.org/officeDocument/2006/relationships/image"/><Relationship Id="rId5" Target="../media/image95.pn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9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Relationship Id="rId10" Target="../media/image3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9.png" Type="http://schemas.openxmlformats.org/officeDocument/2006/relationships/image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Relationship Id="rId10" Target="../media/image52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3.pn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62891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4" y="694531"/>
            <a:ext cx="23366016" cy="1532929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3516"/>
            <a:ext cx="24308594" cy="234156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1448593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7266" y="16271875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506015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1563" y="7044531"/>
            <a:ext cx="25003125" cy="7739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0" y="5109766"/>
            <a:ext cx="14684375" cy="24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4844" y="6598047"/>
            <a:ext cx="15279687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1641" y="15676563"/>
            <a:ext cx="19546094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2500" y="14188281"/>
            <a:ext cx="14684375" cy="24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396875"/>
            <a:ext cx="23366016" cy="86320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98047"/>
            <a:ext cx="24308594" cy="22473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484" y="6796484"/>
            <a:ext cx="11062891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13791406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109" y="6796484"/>
            <a:ext cx="12997656" cy="14138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53" y="1483320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97" y="16619141"/>
            <a:ext cx="2242343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406796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922" y="5853906"/>
            <a:ext cx="23217188" cy="73917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78" y="744141"/>
            <a:ext cx="23366016" cy="101699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864453"/>
            <a:ext cx="24060547" cy="17809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466328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266" y="6449219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453" y="1503164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1797" y="16817578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297656"/>
            <a:ext cx="23366016" cy="1170781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765234"/>
            <a:ext cx="24308594" cy="17809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694531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00000" cy="22175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060156"/>
            <a:ext cx="25796875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0" y="3621484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453" y="17016016"/>
            <a:ext cx="17512109" cy="1081484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3125" y="3621484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5060156"/>
            <a:ext cx="16271875" cy="102195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3125" y="15577344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609" y="17313672"/>
            <a:ext cx="24159766" cy="10517188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0" y="15875000"/>
            <a:ext cx="14684375" cy="2430859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7264063" y="793750"/>
            <a:ext cx="16678672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Q2: By the Crosstabs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694531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6498828"/>
            <a:ext cx="50800000" cy="2182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754688"/>
            <a:ext cx="25796875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0" y="4316016"/>
            <a:ext cx="14684375" cy="243085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453" y="17313672"/>
            <a:ext cx="17512109" cy="1081484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3125" y="4316016"/>
            <a:ext cx="14684375" cy="243085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5754687"/>
            <a:ext cx="16271875" cy="102195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3125" y="15875000"/>
            <a:ext cx="14684375" cy="2430859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609" y="17313672"/>
            <a:ext cx="24159766" cy="10517188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500" y="15875000"/>
            <a:ext cx="14684375" cy="2430859"/>
          </a:xfrm>
          <a:prstGeom prst="rect">
            <a:avLst/>
          </a:prstGeom>
        </p:spPr>
      </p:pic>
      <p:sp>
        <p:nvSpPr>
          <p:cNvPr id="13" name="Object 12"/>
          <p:cNvSpPr txBox="1"/>
          <p:nvPr/>
        </p:nvSpPr>
        <p:spPr>
          <a:xfrm>
            <a:off x="17264063" y="793750"/>
            <a:ext cx="16678672" cy="18355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b="1" sz="12100" dirty="0" smtClean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Q3: By the Crosstabs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892969"/>
            <a:ext cx="23366016" cy="1021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6016"/>
            <a:ext cx="23911719" cy="180082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0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6875" y="16023828"/>
            <a:ext cx="23762891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71289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6498828"/>
            <a:ext cx="24457422" cy="7044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594" y="5060156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88" y="6846094"/>
            <a:ext cx="1686718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1641" y="15974219"/>
            <a:ext cx="20488672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8203" y="1418828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347266"/>
            <a:ext cx="23366016" cy="117574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459766"/>
            <a:ext cx="23911719" cy="16867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2021-07-09T17:47:59.625Z</dcterms:created>
  <dcterms:modified xsi:type="dcterms:W3CDTF">2021-07-09T17:47:59.625Z</dcterms:modified>
</cp:coreProperties>
</file>