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21"/>
  </p:notesMasterIdLst>
  <p:sldSz cx="40640000" cy="22860000" type="custom"/>
  <p:notesSz cx="22860000" cy="4064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ype="http://schemas.openxmlformats.org/officeDocument/2006/relationships/presProps" Target="presProps.xml"/>  <Relationship Id="rId18" Type="http://schemas.openxmlformats.org/officeDocument/2006/relationships/viewProps" Target="viewProps.xml"/>  <Relationship Id="rId19" Type="http://schemas.openxmlformats.org/officeDocument/2006/relationships/theme" Target="theme/theme1.xml"/>  <Relationship Id="rId20" Type="http://schemas.openxmlformats.org/officeDocument/2006/relationships/tableStyles" Target="tableStyles.xml"/>  <Relationship Id="rId2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640000" cy="228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2019-07-19T18:02:25.746Z</dcterms:created>
  <dcterms:modified xsi:type="dcterms:W3CDTF">2019-07-19T18:02:25.746Z</dcterms:modified>
</cp:coreProperties>
</file>