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7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911719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5547" y="13543359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4812109"/>
            <a:ext cx="15279687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594" y="4712891"/>
            <a:ext cx="16718359" cy="1478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594" y="20984766"/>
            <a:ext cx="16718359" cy="6598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845468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90625"/>
            <a:ext cx="24308594" cy="142875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463476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90625"/>
            <a:ext cx="24308594" cy="142875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096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48047"/>
            <a:ext cx="24308594" cy="152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87500"/>
            <a:ext cx="24258984" cy="138906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297" y="17958594"/>
            <a:ext cx="25499219" cy="873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096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6972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87500"/>
            <a:ext cx="24308594" cy="138906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697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44141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744141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617265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795859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6151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2022-09-09T17:09:01Z</dcterms:created>
  <dcterms:modified xsi:type="dcterms:W3CDTF">2022-09-09T17:15:13Z</dcterms:modified>
</cp:coreProperties>
</file>