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22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ype="http://schemas.openxmlformats.org/officeDocument/2006/relationships/presProps" Target="presProps.xml"/>  <Relationship Id="rId19" Type="http://schemas.openxmlformats.org/officeDocument/2006/relationships/viewProps" Target="viewProps.xml"/>  <Relationship Id="rId20" Type="http://schemas.openxmlformats.org/officeDocument/2006/relationships/theme" Target="theme/theme1.xml"/>  <Relationship Id="rId21" Type="http://schemas.openxmlformats.org/officeDocument/2006/relationships/tableStyles" Target="tableStyles.xml"/>  <Relationship Id="rId22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81.png" Type="http://schemas.openxmlformats.org/officeDocument/2006/relationships/image"/><Relationship Id="rId2" Target="../media/image82.png" Type="http://schemas.openxmlformats.org/officeDocument/2006/relationships/image"/><Relationship Id="rId3" Target="../media/image83.png" Type="http://schemas.openxmlformats.org/officeDocument/2006/relationships/image"/><Relationship Id="rId4" Target="../media/image84.png" Type="http://schemas.openxmlformats.org/officeDocument/2006/relationships/image"/><Relationship Id="rId5" Target="../media/image85.png" Type="http://schemas.openxmlformats.org/officeDocument/2006/relationships/image"/><Relationship Id="rId6" Target="../media/image86.png" Type="http://schemas.openxmlformats.org/officeDocument/2006/relationships/image"/><Relationship Id="rId7" Target="../media/image87.png" Type="http://schemas.openxmlformats.org/officeDocument/2006/relationships/image"/><Relationship Id="rId8" Target="../media/image8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89.png" Type="http://schemas.openxmlformats.org/officeDocument/2006/relationships/image"/><Relationship Id="rId2" Target="../media/image90.png" Type="http://schemas.openxmlformats.org/officeDocument/2006/relationships/image"/><Relationship Id="rId3" Target="../media/image91.png" Type="http://schemas.openxmlformats.org/officeDocument/2006/relationships/image"/><Relationship Id="rId4" Target="../media/image92.png" Type="http://schemas.openxmlformats.org/officeDocument/2006/relationships/image"/><Relationship Id="rId5" Target="../media/image93.png" Type="http://schemas.openxmlformats.org/officeDocument/2006/relationships/image"/><Relationship Id="rId6" Target="../media/image94.png" Type="http://schemas.openxmlformats.org/officeDocument/2006/relationships/image"/><Relationship Id="rId7" Target="../media/image95.png" Type="http://schemas.openxmlformats.org/officeDocument/2006/relationships/image"/><Relationship Id="rId8" Target="../media/image96.png" Type="http://schemas.openxmlformats.org/officeDocument/2006/relationships/image"/><Relationship Id="rId9" Target="../media/image97.png" Type="http://schemas.openxmlformats.org/officeDocument/2006/relationships/image"/><Relationship Id="rId10" Target="../media/image98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99.png" Type="http://schemas.openxmlformats.org/officeDocument/2006/relationships/image"/><Relationship Id="rId2" Target="../media/image100.png" Type="http://schemas.openxmlformats.org/officeDocument/2006/relationships/image"/><Relationship Id="rId3" Target="../media/image101.png" Type="http://schemas.openxmlformats.org/officeDocument/2006/relationships/image"/><Relationship Id="rId4" Target="../media/image102.png" Type="http://schemas.openxmlformats.org/officeDocument/2006/relationships/image"/><Relationship Id="rId5" Target="../media/image103.png" Type="http://schemas.openxmlformats.org/officeDocument/2006/relationships/image"/><Relationship Id="rId6" Target="../media/image104.png" Type="http://schemas.openxmlformats.org/officeDocument/2006/relationships/image"/><Relationship Id="rId7" Target="../media/image105.png" Type="http://schemas.openxmlformats.org/officeDocument/2006/relationships/image"/><Relationship Id="rId8" Target="../media/image10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07.png" Type="http://schemas.openxmlformats.org/officeDocument/2006/relationships/image"/><Relationship Id="rId2" Target="../media/image108.png" Type="http://schemas.openxmlformats.org/officeDocument/2006/relationships/image"/><Relationship Id="rId3" Target="../media/image109.png" Type="http://schemas.openxmlformats.org/officeDocument/2006/relationships/image"/><Relationship Id="rId4" Target="../media/image110.png" Type="http://schemas.openxmlformats.org/officeDocument/2006/relationships/image"/><Relationship Id="rId5" Target="../media/image111.png" Type="http://schemas.openxmlformats.org/officeDocument/2006/relationships/image"/><Relationship Id="rId6" Target="../media/image112.png" Type="http://schemas.openxmlformats.org/officeDocument/2006/relationships/image"/><Relationship Id="rId7" Target="../media/image113.png" Type="http://schemas.openxmlformats.org/officeDocument/2006/relationships/image"/><Relationship Id="rId8" Target="../media/image114.png" Type="http://schemas.openxmlformats.org/officeDocument/2006/relationships/image"/><Relationship Id="rId9" Target="../media/image115.png" Type="http://schemas.openxmlformats.org/officeDocument/2006/relationships/image"/><Relationship Id="rId10" Target="../media/image116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17.png" Type="http://schemas.openxmlformats.org/officeDocument/2006/relationships/image"/><Relationship Id="rId2" Target="../media/image118.png" Type="http://schemas.openxmlformats.org/officeDocument/2006/relationships/image"/><Relationship Id="rId3" Target="../media/image119.png" Type="http://schemas.openxmlformats.org/officeDocument/2006/relationships/image"/><Relationship Id="rId4" Target="../media/image120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21.png" Type="http://schemas.openxmlformats.org/officeDocument/2006/relationships/image"/><Relationship Id="rId2" Target="../media/image122.png" Type="http://schemas.openxmlformats.org/officeDocument/2006/relationships/image"/><Relationship Id="rId3" Target="../media/image123.png" Type="http://schemas.openxmlformats.org/officeDocument/2006/relationships/image"/><Relationship Id="rId4" Target="../media/image124.png" Type="http://schemas.openxmlformats.org/officeDocument/2006/relationships/image"/><Relationship Id="rId5" Target="../media/image125.png" Type="http://schemas.openxmlformats.org/officeDocument/2006/relationships/image"/><Relationship Id="rId6" Target="../media/image126.pn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27.png" Type="http://schemas.openxmlformats.org/officeDocument/2006/relationships/image"/><Relationship Id="rId2" Target="../media/image128.png" Type="http://schemas.openxmlformats.org/officeDocument/2006/relationships/image"/><Relationship Id="rId3" Target="../media/image129.png" Type="http://schemas.openxmlformats.org/officeDocument/2006/relationships/image"/><Relationship Id="rId4" Target="../media/image130.png" Type="http://schemas.openxmlformats.org/officeDocument/2006/relationships/image"/><Relationship Id="rId5" Target="../media/image131.png" Type="http://schemas.openxmlformats.org/officeDocument/2006/relationships/image"/><Relationship Id="rId6" Target="../media/image132.png" Type="http://schemas.openxmlformats.org/officeDocument/2006/relationships/image"/><Relationship Id="rId7" Target="../media/image133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6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Relationship Id="rId10" Target="../media/image26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7.png" Type="http://schemas.openxmlformats.org/officeDocument/2006/relationships/image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5.png" Type="http://schemas.openxmlformats.org/officeDocument/2006/relationships/image"/><Relationship Id="rId2" Target="../media/image36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Relationship Id="rId10" Target="../media/image44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5.png" Type="http://schemas.openxmlformats.org/officeDocument/2006/relationships/image"/><Relationship Id="rId2" Target="../media/image46.png" Type="http://schemas.openxmlformats.org/officeDocument/2006/relationships/image"/><Relationship Id="rId3" Target="../media/image47.png" Type="http://schemas.openxmlformats.org/officeDocument/2006/relationships/image"/><Relationship Id="rId4" Target="../media/image48.png" Type="http://schemas.openxmlformats.org/officeDocument/2006/relationships/image"/><Relationship Id="rId5" Target="../media/image49.png" Type="http://schemas.openxmlformats.org/officeDocument/2006/relationships/image"/><Relationship Id="rId6" Target="../media/image50.png" Type="http://schemas.openxmlformats.org/officeDocument/2006/relationships/image"/><Relationship Id="rId7" Target="../media/image51.png" Type="http://schemas.openxmlformats.org/officeDocument/2006/relationships/image"/><Relationship Id="rId8" Target="../media/image5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53.png" Type="http://schemas.openxmlformats.org/officeDocument/2006/relationships/image"/><Relationship Id="rId2" Target="../media/image54.png" Type="http://schemas.openxmlformats.org/officeDocument/2006/relationships/image"/><Relationship Id="rId3" Target="../media/image55.pn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60.png" Type="http://schemas.openxmlformats.org/officeDocument/2006/relationships/image"/><Relationship Id="rId9" Target="../media/image61.png" Type="http://schemas.openxmlformats.org/officeDocument/2006/relationships/image"/><Relationship Id="rId10" Target="../media/image62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63.png" Type="http://schemas.openxmlformats.org/officeDocument/2006/relationships/image"/><Relationship Id="rId2" Target="../media/image64.png" Type="http://schemas.openxmlformats.org/officeDocument/2006/relationships/image"/><Relationship Id="rId3" Target="../media/image65.png" Type="http://schemas.openxmlformats.org/officeDocument/2006/relationships/image"/><Relationship Id="rId4" Target="../media/image66.png" Type="http://schemas.openxmlformats.org/officeDocument/2006/relationships/image"/><Relationship Id="rId5" Target="../media/image67.png" Type="http://schemas.openxmlformats.org/officeDocument/2006/relationships/image"/><Relationship Id="rId6" Target="../media/image68.png" Type="http://schemas.openxmlformats.org/officeDocument/2006/relationships/image"/><Relationship Id="rId7" Target="../media/image69.png" Type="http://schemas.openxmlformats.org/officeDocument/2006/relationships/image"/><Relationship Id="rId8" Target="../media/image7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71.png" Type="http://schemas.openxmlformats.org/officeDocument/2006/relationships/image"/><Relationship Id="rId2" Target="../media/image72.png" Type="http://schemas.openxmlformats.org/officeDocument/2006/relationships/image"/><Relationship Id="rId3" Target="../media/image73.png" Type="http://schemas.openxmlformats.org/officeDocument/2006/relationships/image"/><Relationship Id="rId4" Target="../media/image74.png" Type="http://schemas.openxmlformats.org/officeDocument/2006/relationships/image"/><Relationship Id="rId5" Target="../media/image75.png" Type="http://schemas.openxmlformats.org/officeDocument/2006/relationships/image"/><Relationship Id="rId6" Target="../media/image76.png" Type="http://schemas.openxmlformats.org/officeDocument/2006/relationships/image"/><Relationship Id="rId7" Target="../media/image77.png" Type="http://schemas.openxmlformats.org/officeDocument/2006/relationships/image"/><Relationship Id="rId8" Target="../media/image78.png" Type="http://schemas.openxmlformats.org/officeDocument/2006/relationships/image"/><Relationship Id="rId9" Target="../media/image79.png" Type="http://schemas.openxmlformats.org/officeDocument/2006/relationships/image"/><Relationship Id="rId10" Target="../media/image80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762891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06250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4" y="744141"/>
            <a:ext cx="23366016" cy="1016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00"/>
            <a:ext cx="24308594" cy="1914921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4982031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0859" y="16767969"/>
            <a:ext cx="19942969" cy="912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451445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1563" y="6498828"/>
            <a:ext cx="25003125" cy="77390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719" y="1934766"/>
            <a:ext cx="14684375" cy="248046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4063" y="3423047"/>
            <a:ext cx="15279687" cy="778867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0859" y="11856641"/>
            <a:ext cx="19546094" cy="912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1719" y="10368359"/>
            <a:ext cx="14684375" cy="248046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03" y="644922"/>
            <a:ext cx="23366016" cy="1314648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19" y="10120312"/>
            <a:ext cx="24308594" cy="18454688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30859" y="20290234"/>
            <a:ext cx="19546094" cy="912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61719" y="18801953"/>
            <a:ext cx="14684375" cy="24804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06250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4" y="744141"/>
            <a:ext cx="23366016" cy="1016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21875"/>
            <a:ext cx="24308594" cy="1875234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4982031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0859" y="16767969"/>
            <a:ext cx="19942969" cy="912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451445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1563" y="6498828"/>
            <a:ext cx="25003125" cy="77390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719" y="1934766"/>
            <a:ext cx="14684375" cy="248046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4063" y="3423047"/>
            <a:ext cx="15279687" cy="778867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0859" y="11856641"/>
            <a:ext cx="19546094" cy="912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1719" y="10368359"/>
            <a:ext cx="14684375" cy="248046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03" y="644922"/>
            <a:ext cx="23366016" cy="1314648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19" y="10368359"/>
            <a:ext cx="24308594" cy="18206641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30859" y="20290234"/>
            <a:ext cx="19546094" cy="912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61719" y="18801953"/>
            <a:ext cx="14684375" cy="24804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350000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12500" cy="768945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0000"/>
            <a:ext cx="50800000" cy="2222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6484" y="6796484"/>
            <a:ext cx="11062891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6484" y="13791406"/>
            <a:ext cx="12203906" cy="102195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109" y="6796484"/>
            <a:ext cx="12997656" cy="141386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4453" y="14833203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1797" y="16619141"/>
            <a:ext cx="22423438" cy="644921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406796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4922" y="5853906"/>
            <a:ext cx="23217188" cy="73917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188" y="744141"/>
            <a:ext cx="23366016" cy="10120313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227344"/>
            <a:ext cx="24060547" cy="19446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328" y="1587500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2266" y="3373438"/>
            <a:ext cx="17412891" cy="63003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4844" y="10169922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2188" y="11955859"/>
            <a:ext cx="22423438" cy="6449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625" y="297656"/>
            <a:ext cx="23366016" cy="1016992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475391"/>
            <a:ext cx="24258984" cy="18752344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14453" y="18851563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41797" y="20637500"/>
            <a:ext cx="22423438" cy="6449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4453" y="14833203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1797" y="16619141"/>
            <a:ext cx="22423438" cy="644921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406796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4922" y="5853906"/>
            <a:ext cx="23217188" cy="73917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03" y="744141"/>
            <a:ext cx="23366016" cy="8632031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830469"/>
            <a:ext cx="24060547" cy="19843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328" y="1587500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2266" y="3373438"/>
            <a:ext cx="17412891" cy="63003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4844" y="10169922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2188" y="11955859"/>
            <a:ext cx="22423438" cy="6449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03" y="297656"/>
            <a:ext cx="23366016" cy="1016992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929688"/>
            <a:ext cx="24258984" cy="19347656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14453" y="18851563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41797" y="20637500"/>
            <a:ext cx="22423438" cy="64492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992188"/>
            <a:ext cx="23366016" cy="86320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28125"/>
            <a:ext cx="23862109" cy="1954609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40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6719" y="16123047"/>
            <a:ext cx="21282422" cy="912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471289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9219" y="6498828"/>
            <a:ext cx="24457422" cy="7044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703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719" y="1488281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0313" y="3274219"/>
            <a:ext cx="16867188" cy="644921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75" y="12005469"/>
            <a:ext cx="20488672" cy="912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11328" y="10219531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03" y="446484"/>
            <a:ext cx="23366016" cy="1016992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047" y="9624219"/>
            <a:ext cx="23911719" cy="18454688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87500" y="20439063"/>
            <a:ext cx="21381641" cy="912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60938" y="18653125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06250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4" y="744141"/>
            <a:ext cx="23366016" cy="86320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3984"/>
            <a:ext cx="24258984" cy="2029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4982031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0859" y="16767969"/>
            <a:ext cx="19942969" cy="912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451445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1563" y="6498828"/>
            <a:ext cx="25003125" cy="77390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719" y="1934766"/>
            <a:ext cx="14684375" cy="248046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4063" y="3423047"/>
            <a:ext cx="15279687" cy="778867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0859" y="11856641"/>
            <a:ext cx="19546094" cy="912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1719" y="10368359"/>
            <a:ext cx="14684375" cy="248046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03" y="644922"/>
            <a:ext cx="23366016" cy="1016992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19" y="9376172"/>
            <a:ext cx="24308594" cy="19198828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30859" y="20290234"/>
            <a:ext cx="19546094" cy="912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61719" y="18801953"/>
            <a:ext cx="14684375" cy="24804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2021-10-01T21:56:06.467Z</dcterms:created>
  <dcterms:modified xsi:type="dcterms:W3CDTF">2021-10-01T21:56:06.467Z</dcterms:modified>
</cp:coreProperties>
</file>