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50800000" cy="28575000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1"/>
  </p:normalViewPr>
  <p:slideViewPr>
    <p:cSldViewPr snapToGrid="0" snapToObjects="1">
      <p:cViewPr varScale="1">
        <p:scale>
          <a:sx n="28" d="100"/>
          <a:sy n="28" d="100"/>
        </p:scale>
        <p:origin x="40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02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8.png"/><Relationship Id="rId3" Type="http://schemas.openxmlformats.org/officeDocument/2006/relationships/image" Target="../media/image9.png"/><Relationship Id="rId7" Type="http://schemas.openxmlformats.org/officeDocument/2006/relationships/image" Target="../media/image4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156" y="21083984"/>
            <a:ext cx="47426563" cy="4663281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3" y="17660938"/>
            <a:ext cx="24944335" cy="297656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9063" y="23812500"/>
            <a:ext cx="48021875" cy="545703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3125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328" y="4117578"/>
            <a:ext cx="14684375" cy="262929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313" y="5556250"/>
            <a:ext cx="22621875" cy="6201172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71094" y="4117578"/>
            <a:ext cx="14684375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54297" y="5556250"/>
            <a:ext cx="24110156" cy="620117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1328" y="14237891"/>
            <a:ext cx="14684375" cy="2629297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313" y="15676563"/>
            <a:ext cx="22621875" cy="6201172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616797" y="14237891"/>
            <a:ext cx="14684375" cy="2629297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00000" y="15676563"/>
            <a:ext cx="24110156" cy="62011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88281" y="694531"/>
            <a:ext cx="22423438" cy="381992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94922" y="12997656"/>
            <a:ext cx="15279687" cy="471289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56641" y="5159375"/>
            <a:ext cx="12501563" cy="873125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 rotWithShape="1">
          <a:blip r:embed="rId8"/>
          <a:srcRect b="19461"/>
          <a:stretch/>
        </p:blipFill>
        <p:spPr>
          <a:xfrm>
            <a:off x="1438672" y="5159375"/>
            <a:ext cx="16718359" cy="14703425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94922" y="5159375"/>
            <a:ext cx="15279687" cy="783828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49609" cy="649882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50" y="2182813"/>
            <a:ext cx="49212500" cy="257968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97266"/>
            <a:ext cx="50800000" cy="218777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3125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328" y="4117578"/>
            <a:ext cx="14684375" cy="262929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313" y="5556250"/>
            <a:ext cx="22621875" cy="15130859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71094" y="4117578"/>
            <a:ext cx="14684375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54297" y="5556250"/>
            <a:ext cx="24110156" cy="1587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3125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328" y="4117578"/>
            <a:ext cx="14684375" cy="262929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 rotWithShape="1">
          <a:blip r:embed="rId7"/>
          <a:srcRect b="22571"/>
          <a:stretch/>
        </p:blipFill>
        <p:spPr>
          <a:xfrm>
            <a:off x="595313" y="5556251"/>
            <a:ext cx="22621875" cy="1171575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71094" y="4117578"/>
            <a:ext cx="14684375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54297" y="5556250"/>
            <a:ext cx="24110156" cy="1587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041796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04688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53516" y="3175000"/>
            <a:ext cx="25548828" cy="6697266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11328" y="10467578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03125" y="12253516"/>
            <a:ext cx="25499219" cy="6350000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311328" y="19149219"/>
            <a:ext cx="14684375" cy="2778125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003125" y="20935156"/>
            <a:ext cx="25499219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041796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04688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11328" y="10467578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125" y="12253516"/>
            <a:ext cx="25499219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49609" cy="649882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12" y="1339453"/>
            <a:ext cx="49212500" cy="481210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97266"/>
            <a:ext cx="50800000" cy="218777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9063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3125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328" y="4117578"/>
            <a:ext cx="14684375" cy="262929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313" y="5556250"/>
            <a:ext cx="22621875" cy="6201172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71094" y="4117578"/>
            <a:ext cx="14684375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54297" y="5556250"/>
            <a:ext cx="24110156" cy="620117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1328" y="14237891"/>
            <a:ext cx="14684375" cy="2629297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313" y="15676563"/>
            <a:ext cx="22621875" cy="6201172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616797" y="14237891"/>
            <a:ext cx="14684375" cy="2629297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854298" y="15676563"/>
            <a:ext cx="24110156" cy="62011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49609" cy="649882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12" y="1339453"/>
            <a:ext cx="49212500" cy="481210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97266"/>
            <a:ext cx="50800000" cy="218777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</Words>
  <Application>Microsoft Macintosh PowerPoint</Application>
  <PresentationFormat>Custom</PresentationFormat>
  <Paragraphs>12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Michael Simmons</cp:lastModifiedBy>
  <cp:revision>2</cp:revision>
  <dcterms:created xsi:type="dcterms:W3CDTF">2022-10-28T17:03:31Z</dcterms:created>
  <dcterms:modified xsi:type="dcterms:W3CDTF">2022-10-28T17:14:04Z</dcterms:modified>
</cp:coreProperties>
</file>