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6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ype="http://schemas.openxmlformats.org/officeDocument/2006/relationships/presProps" Target="presProps.xml"/>  <Relationship Id="rId13" Type="http://schemas.openxmlformats.org/officeDocument/2006/relationships/viewProps" Target="viewProps.xml"/>  <Relationship Id="rId14" Type="http://schemas.openxmlformats.org/officeDocument/2006/relationships/theme" Target="theme/theme1.xml"/>  <Relationship Id="rId15" Type="http://schemas.openxmlformats.org/officeDocument/2006/relationships/tableStyles" Target="tableStyles.xml"/>  <Relationship Id="rId16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71.png" Type="http://schemas.openxmlformats.org/officeDocument/2006/relationships/image"/><Relationship Id="rId2" Target="../media/image72.png" Type="http://schemas.openxmlformats.org/officeDocument/2006/relationships/image"/><Relationship Id="rId3" Target="../media/image73.png" Type="http://schemas.openxmlformats.org/officeDocument/2006/relationships/image"/><Relationship Id="rId4" Target="../media/image74.png" Type="http://schemas.openxmlformats.org/officeDocument/2006/relationships/image"/><Relationship Id="rId5" Target="../media/image75.png" Type="http://schemas.openxmlformats.org/officeDocument/2006/relationships/image"/><Relationship Id="rId6" Target="../media/image76.png" Type="http://schemas.openxmlformats.org/officeDocument/2006/relationships/image"/><Relationship Id="rId7" Target="../media/image77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0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3.png" Type="http://schemas.openxmlformats.org/officeDocument/2006/relationships/image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Relationship Id="rId9" Target="../media/image21.png" Type="http://schemas.openxmlformats.org/officeDocument/2006/relationships/image"/><Relationship Id="rId10" Target="../slideLayouts/slideLayout1.xml" Type="http://schemas.openxmlformats.org/officeDocument/2006/relationships/slideLayout"/><Relationship Id="rId11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2.png" Type="http://schemas.openxmlformats.org/officeDocument/2006/relationships/image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Relationship Id="rId8" Target="../media/image29.png" Type="http://schemas.openxmlformats.org/officeDocument/2006/relationships/image"/><Relationship Id="rId9" Target="../media/image30.png" Type="http://schemas.openxmlformats.org/officeDocument/2006/relationships/image"/><Relationship Id="rId10" Target="../media/image31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32.png" Type="http://schemas.openxmlformats.org/officeDocument/2006/relationships/image"/><Relationship Id="rId2" Target="../media/image33.png" Type="http://schemas.openxmlformats.org/officeDocument/2006/relationships/image"/><Relationship Id="rId3" Target="../media/image34.pn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Relationship Id="rId6" Target="../media/image37.png" Type="http://schemas.openxmlformats.org/officeDocument/2006/relationships/image"/><Relationship Id="rId7" Target="../media/image38.png" Type="http://schemas.openxmlformats.org/officeDocument/2006/relationships/image"/><Relationship Id="rId8" Target="../media/image39.png" Type="http://schemas.openxmlformats.org/officeDocument/2006/relationships/image"/><Relationship Id="rId9" Target="../media/image40.png" Type="http://schemas.openxmlformats.org/officeDocument/2006/relationships/image"/><Relationship Id="rId10" Target="../media/image41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42.png" Type="http://schemas.openxmlformats.org/officeDocument/2006/relationships/image"/><Relationship Id="rId2" Target="../media/image43.png" Type="http://schemas.openxmlformats.org/officeDocument/2006/relationships/image"/><Relationship Id="rId3" Target="../media/image44.png" Type="http://schemas.openxmlformats.org/officeDocument/2006/relationships/image"/><Relationship Id="rId4" Target="../media/image45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46.png" Type="http://schemas.openxmlformats.org/officeDocument/2006/relationships/image"/><Relationship Id="rId2" Target="../media/image47.png" Type="http://schemas.openxmlformats.org/officeDocument/2006/relationships/image"/><Relationship Id="rId3" Target="../media/image48.png" Type="http://schemas.openxmlformats.org/officeDocument/2006/relationships/image"/><Relationship Id="rId4" Target="../media/image49.png" Type="http://schemas.openxmlformats.org/officeDocument/2006/relationships/image"/><Relationship Id="rId5" Target="../media/image50.png" Type="http://schemas.openxmlformats.org/officeDocument/2006/relationships/image"/><Relationship Id="rId6" Target="../media/image51.png" Type="http://schemas.openxmlformats.org/officeDocument/2006/relationships/image"/><Relationship Id="rId7" Target="../media/image52.png" Type="http://schemas.openxmlformats.org/officeDocument/2006/relationships/image"/><Relationship Id="rId8" Target="../media/image53.png" Type="http://schemas.openxmlformats.org/officeDocument/2006/relationships/image"/><Relationship Id="rId9" Target="../media/image54.png" Type="http://schemas.openxmlformats.org/officeDocument/2006/relationships/image"/><Relationship Id="rId10" Target="../slideLayouts/slideLayout1.xml" Type="http://schemas.openxmlformats.org/officeDocument/2006/relationships/slideLayout"/><Relationship Id="rId11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55.png" Type="http://schemas.openxmlformats.org/officeDocument/2006/relationships/image"/><Relationship Id="rId2" Target="../media/image56.png" Type="http://schemas.openxmlformats.org/officeDocument/2006/relationships/image"/><Relationship Id="rId3" Target="../media/image57.png" Type="http://schemas.openxmlformats.org/officeDocument/2006/relationships/image"/><Relationship Id="rId4" Target="../media/image58.png" Type="http://schemas.openxmlformats.org/officeDocument/2006/relationships/image"/><Relationship Id="rId5" Target="../media/image59.png" Type="http://schemas.openxmlformats.org/officeDocument/2006/relationships/image"/><Relationship Id="rId6" Target="../media/image60.png" Type="http://schemas.openxmlformats.org/officeDocument/2006/relationships/image"/><Relationship Id="rId7" Target="../media/image61.png" Type="http://schemas.openxmlformats.org/officeDocument/2006/relationships/image"/><Relationship Id="rId8" Target="../media/image62.png" Type="http://schemas.openxmlformats.org/officeDocument/2006/relationships/image"/><Relationship Id="rId9" Target="../media/image63.png" Type="http://schemas.openxmlformats.org/officeDocument/2006/relationships/image"/><Relationship Id="rId10" Target="../media/image64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65.png" Type="http://schemas.openxmlformats.org/officeDocument/2006/relationships/image"/><Relationship Id="rId2" Target="../media/image66.png" Type="http://schemas.openxmlformats.org/officeDocument/2006/relationships/image"/><Relationship Id="rId3" Target="../media/image67.png" Type="http://schemas.openxmlformats.org/officeDocument/2006/relationships/image"/><Relationship Id="rId4" Target="../media/image68.png" Type="http://schemas.openxmlformats.org/officeDocument/2006/relationships/image"/><Relationship Id="rId5" Target="../media/image69.png" Type="http://schemas.openxmlformats.org/officeDocument/2006/relationships/image"/><Relationship Id="rId6" Target="../media/image70.png" Type="http://schemas.openxmlformats.org/officeDocument/2006/relationships/image"/><Relationship Id="rId7" Target="../slideLayouts/slideLayout1.xml" Type="http://schemas.openxmlformats.org/officeDocument/2006/relationships/slideLayout"/><Relationship Id="rId8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56" y="21034375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44" y="23762891"/>
            <a:ext cx="48021875" cy="515937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3175000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95313"/>
            <a:ext cx="49212500" cy="267890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73438"/>
            <a:ext cx="50800000" cy="252015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3125" y="396875"/>
            <a:ext cx="13493750" cy="267890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4219" y="5605859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1094" y="7391797"/>
            <a:ext cx="13890625" cy="1562695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281" y="5605859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0078" y="7391797"/>
            <a:ext cx="12600781" cy="14634766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64063" y="7391797"/>
            <a:ext cx="16172656" cy="15577344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08203" y="5605859"/>
            <a:ext cx="14684375" cy="25300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06250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4453" y="1587500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9766" y="3373438"/>
            <a:ext cx="13493750" cy="6449219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188" y="744141"/>
            <a:ext cx="23366016" cy="863203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822656"/>
            <a:ext cx="24060547" cy="1885156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60938" y="1012031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71875" y="11906250"/>
            <a:ext cx="17412891" cy="6300391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14453" y="18702734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41797" y="20488672"/>
            <a:ext cx="22423438" cy="64492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793750"/>
            <a:ext cx="23366016" cy="863203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31250"/>
            <a:ext cx="24308594" cy="1949648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4844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0156" y="3175000"/>
            <a:ext cx="13493750" cy="644921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9921875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22266" y="11707813"/>
            <a:ext cx="17412891" cy="6300391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64844" y="18504297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92188" y="20290234"/>
            <a:ext cx="22423438" cy="64492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6350000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95313"/>
            <a:ext cx="49212500" cy="605234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0000"/>
            <a:ext cx="50849609" cy="2222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248046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3125" y="396875"/>
            <a:ext cx="13493750" cy="267890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7109" y="3472656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8281" y="5308203"/>
            <a:ext cx="14932422" cy="8780859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7813" y="15180469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14453" y="16966406"/>
            <a:ext cx="16371094" cy="9673828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2187" y="5308203"/>
            <a:ext cx="17760156" cy="9872266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0078" y="3522266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1041797"/>
            <a:ext cx="23366016" cy="868164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6172"/>
            <a:ext cx="23862109" cy="1929804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2500" y="1587500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7813" y="3373438"/>
            <a:ext cx="13493750" cy="644921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08984" y="1012031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19922" y="11906250"/>
            <a:ext cx="17412891" cy="6300391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62500" y="18702734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89844" y="20488672"/>
            <a:ext cx="22423438" cy="64492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6484" y="6796484"/>
            <a:ext cx="11062891" cy="625078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6484" y="13841016"/>
            <a:ext cx="12203906" cy="1021953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109" y="6796484"/>
            <a:ext cx="12997656" cy="141386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2021-11-05T22:53:16.518Z</dcterms:created>
  <dcterms:modified xsi:type="dcterms:W3CDTF">2021-11-05T22:53:16.518Z</dcterms:modified>
</cp:coreProperties>
</file>