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6" d="100"/>
          <a:sy n="1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7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786328"/>
            <a:ext cx="47426563" cy="297656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486171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316406"/>
            <a:ext cx="48021875" cy="540742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684375"/>
            <a:ext cx="15031641" cy="257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7969" y="11707813"/>
            <a:ext cx="12137494" cy="75902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5078" y="0"/>
            <a:ext cx="26689844" cy="13394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3" y="347266"/>
            <a:ext cx="24407813" cy="1622226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7" y="13592969"/>
            <a:ext cx="25151953" cy="1503164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5859" y="124075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74219" y="17562236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9297" y="3770313"/>
            <a:ext cx="20687109" cy="1036835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05859" y="14486455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31" y="248047"/>
            <a:ext cx="24407813" cy="15626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5313" y="18256250"/>
            <a:ext cx="29864844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5547" y="1592478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641" y="1592478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844" y="18256422"/>
            <a:ext cx="16668750" cy="1026914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1172" y="0"/>
            <a:ext cx="25151953" cy="149820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347266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484" y="17908984"/>
            <a:ext cx="12848828" cy="81359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0" y="17859375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9531" y="6350000"/>
            <a:ext cx="12303125" cy="902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219" y="6350000"/>
            <a:ext cx="11558984" cy="1091406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53906" y="6350000"/>
            <a:ext cx="13692188" cy="902890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83203" y="17908984"/>
            <a:ext cx="8532813" cy="7094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3" y="446484"/>
            <a:ext cx="24407813" cy="148828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634766"/>
            <a:ext cx="25598438" cy="138906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1091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7734" y="17412891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82813" y="4167188"/>
            <a:ext cx="20687109" cy="83839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59375" y="14337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190625"/>
            <a:ext cx="24407812" cy="137914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0703" y="18405078"/>
            <a:ext cx="26292969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00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50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48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5469" y="595312"/>
            <a:ext cx="25052734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2460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3" y="1289844"/>
            <a:ext cx="24407813" cy="13344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8" y="14386719"/>
            <a:ext cx="25251172" cy="140394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6641" y="1240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00" y="17561891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30078" y="4316016"/>
            <a:ext cx="20687109" cy="83839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06641" y="14486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4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96094"/>
            <a:ext cx="24407813" cy="153789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3516" y="198437"/>
            <a:ext cx="25846484" cy="152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3828" y="18752344"/>
            <a:ext cx="26292969" cy="982265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5" y="162222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562" y="16222266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4219" y="18553906"/>
            <a:ext cx="14089063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3" y="0"/>
            <a:ext cx="24407812" cy="1532929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14733984"/>
            <a:ext cx="25400000" cy="1379140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250" y="1240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4609" y="17561891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9688" y="4316016"/>
            <a:ext cx="20687109" cy="83839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56250" y="14486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3516" y="0"/>
            <a:ext cx="25400000" cy="147339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3" y="396875"/>
            <a:ext cx="23266797" cy="153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00" y="0"/>
            <a:ext cx="26987500" cy="1513085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6953" y="18752344"/>
            <a:ext cx="26292969" cy="982265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1766" y="1622278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204" y="16222783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7344" y="18553906"/>
            <a:ext cx="14089063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96094"/>
            <a:ext cx="24407812" cy="201910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535547"/>
            <a:ext cx="25499219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6641" y="1240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00" y="17561891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30078" y="3770313"/>
            <a:ext cx="20687109" cy="1036835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06641" y="14486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347266"/>
            <a:ext cx="24407812" cy="1552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5078" y="0"/>
            <a:ext cx="25598438" cy="1498203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9063" y="18107422"/>
            <a:ext cx="29864844" cy="98226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29297" y="1577578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391" y="1577578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3594" y="18107422"/>
            <a:ext cx="16668750" cy="10269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Danny Alonso</cp:lastModifiedBy>
  <cp:revision>1</cp:revision>
  <dcterms:created xsi:type="dcterms:W3CDTF">2019-11-07T22:20:07Z</dcterms:created>
  <dcterms:modified xsi:type="dcterms:W3CDTF">2019-11-07T22:21:05Z</dcterms:modified>
</cp:coreProperties>
</file>