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6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ype="http://schemas.openxmlformats.org/officeDocument/2006/relationships/presProps" Target="presProps.xml"/>  <Relationship Id="rId13" Type="http://schemas.openxmlformats.org/officeDocument/2006/relationships/viewProps" Target="viewProps.xml"/>  <Relationship Id="rId14" Type="http://schemas.openxmlformats.org/officeDocument/2006/relationships/theme" Target="theme/theme1.xml"/>  <Relationship Id="rId15" Type="http://schemas.openxmlformats.org/officeDocument/2006/relationships/tableStyles" Target="tableStyles.xml"/>  <Relationship Id="rId1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1.png" Type="http://schemas.openxmlformats.org/officeDocument/2006/relationships/image"/><Relationship Id="rId2" Target="../media/image72.png" Type="http://schemas.openxmlformats.org/officeDocument/2006/relationships/image"/><Relationship Id="rId3" Target="../media/image73.pn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png" Type="http://schemas.openxmlformats.org/officeDocument/2006/relationships/image"/><Relationship Id="rId7" Target="../media/image77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Relationship Id="rId10" Target="../media/image18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9.png" Type="http://schemas.openxmlformats.org/officeDocument/2006/relationships/image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Relationship Id="rId10" Target="../media/image28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9.png" Type="http://schemas.openxmlformats.org/officeDocument/2006/relationships/image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Relationship Id="rId9" Target="../media/image37.png" Type="http://schemas.openxmlformats.org/officeDocument/2006/relationships/image"/><Relationship Id="rId10" Target="../media/image38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9.png" Type="http://schemas.openxmlformats.org/officeDocument/2006/relationships/image"/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52.png" Type="http://schemas.openxmlformats.org/officeDocument/2006/relationships/image"/><Relationship Id="rId2" Target="../media/image53.png" Type="http://schemas.openxmlformats.org/officeDocument/2006/relationships/image"/><Relationship Id="rId3" Target="../media/image54.png" Type="http://schemas.openxmlformats.org/officeDocument/2006/relationships/image"/><Relationship Id="rId4" Target="../media/image55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6.png" Type="http://schemas.openxmlformats.org/officeDocument/2006/relationships/image"/><Relationship Id="rId2" Target="../media/image57.png" Type="http://schemas.openxmlformats.org/officeDocument/2006/relationships/image"/><Relationship Id="rId3" Target="../media/image58.png" Type="http://schemas.openxmlformats.org/officeDocument/2006/relationships/image"/><Relationship Id="rId4" Target="../media/image59.png" Type="http://schemas.openxmlformats.org/officeDocument/2006/relationships/image"/><Relationship Id="rId5" Target="../media/image60.png" Type="http://schemas.openxmlformats.org/officeDocument/2006/relationships/image"/><Relationship Id="rId6" Target="../media/image61.png" Type="http://schemas.openxmlformats.org/officeDocument/2006/relationships/image"/><Relationship Id="rId7" Target="../media/image62.png" Type="http://schemas.openxmlformats.org/officeDocument/2006/relationships/image"/><Relationship Id="rId8" Target="../media/image63.png" Type="http://schemas.openxmlformats.org/officeDocument/2006/relationships/image"/><Relationship Id="rId9" Target="../media/image64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812500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793750"/>
            <a:ext cx="23366016" cy="101203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31250"/>
            <a:ext cx="24308594" cy="1949648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1984375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6250" y="3770313"/>
            <a:ext cx="13493750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8203" y="10517188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9141" y="12303125"/>
            <a:ext cx="17412891" cy="63003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4063" y="19198828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1406" y="20984766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843359"/>
            <a:ext cx="23366016" cy="1016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31250"/>
            <a:ext cx="24308594" cy="1949648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500" y="15875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813" y="3373438"/>
            <a:ext cx="13493750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8984" y="1012031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9922" y="11906250"/>
            <a:ext cx="17412891" cy="63003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2500" y="18702734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9844" y="20488672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" y="1190625"/>
            <a:ext cx="23366016" cy="1021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6172"/>
            <a:ext cx="23862109" cy="1929804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500" y="15875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9297" y="3373438"/>
            <a:ext cx="18950781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8984" y="1012031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9922" y="11906250"/>
            <a:ext cx="17412891" cy="63003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2500" y="18702734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9844" y="20488672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350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60523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0000"/>
            <a:ext cx="50849609" cy="2222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075781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25" y="396875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937" y="4564063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109" y="6399609"/>
            <a:ext cx="14932422" cy="878085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7813" y="15180469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4453" y="16966406"/>
            <a:ext cx="16371094" cy="967382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4375" y="6350000"/>
            <a:ext cx="13245703" cy="9872266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40234" y="4564063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175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26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3438"/>
            <a:ext cx="50800000" cy="25201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25" y="396875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984" y="5258594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19" y="6994922"/>
            <a:ext cx="14634766" cy="1562695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8984" y="525859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2344" y="7143750"/>
            <a:ext cx="12600781" cy="14634766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6328" y="7193359"/>
            <a:ext cx="16172656" cy="1557734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0469" y="5357813"/>
            <a:ext cx="14684375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484" y="6796484"/>
            <a:ext cx="11062891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13841016"/>
            <a:ext cx="12203906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109" y="6796484"/>
            <a:ext cx="12997656" cy="14138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2021-11-13T05:21:15.364Z</dcterms:created>
  <dcterms:modified xsi:type="dcterms:W3CDTF">2021-11-13T05:21:15.364Z</dcterms:modified>
</cp:coreProperties>
</file>