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50800000" cy="28575000"/>
  <p:notesSz cx="28575000" cy="50800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07"/>
  </p:normalViewPr>
  <p:slideViewPr>
    <p:cSldViewPr snapToGrid="0" snapToObjects="1">
      <p:cViewPr varScale="1">
        <p:scale>
          <a:sx n="25" d="100"/>
          <a:sy n="25" d="100"/>
        </p:scale>
        <p:origin x="84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7967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9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35.png"/><Relationship Id="rId5" Type="http://schemas.openxmlformats.org/officeDocument/2006/relationships/image" Target="../media/image32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9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41.png"/><Relationship Id="rId5" Type="http://schemas.openxmlformats.org/officeDocument/2006/relationships/image" Target="../media/image38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9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156" y="21083984"/>
            <a:ext cx="47426563" cy="4663281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453" y="19546094"/>
            <a:ext cx="20439063" cy="1240234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9453" y="17660938"/>
            <a:ext cx="24944335" cy="2976563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9063" y="23812500"/>
            <a:ext cx="48021875" cy="5457031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96875" y="14287500"/>
            <a:ext cx="15031641" cy="2629297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09375" y="12005469"/>
            <a:ext cx="9744699" cy="6201172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898438" y="892969"/>
            <a:ext cx="24892000" cy="1244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719" y="16966406"/>
            <a:ext cx="16503894" cy="10517188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0849609" cy="16172656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88281" y="1041797"/>
            <a:ext cx="22423438" cy="3720703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1641" y="10914063"/>
            <a:ext cx="33436719" cy="5308203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51563" y="18107422"/>
            <a:ext cx="29964063" cy="9276953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03516" y="4117578"/>
            <a:ext cx="13592969" cy="67964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556641" cy="28674219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3" y="843359"/>
            <a:ext cx="23366016" cy="10417969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055078"/>
            <a:ext cx="24258984" cy="1607343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12109" y="10269141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03906" y="12055078"/>
            <a:ext cx="25499219" cy="6350000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10547" y="1389063"/>
            <a:ext cx="14684375" cy="2778125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903906" y="3175000"/>
            <a:ext cx="25400000" cy="6350000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261719" y="19149219"/>
            <a:ext cx="14684375" cy="2778125"/>
          </a:xfrm>
          <a:prstGeom prst="rect">
            <a:avLst/>
          </a:prstGeom>
        </p:spPr>
      </p:pic>
      <p:pic>
        <p:nvPicPr>
          <p:cNvPr id="12" name="Object 11" descr="preencoded.png"/>
          <p:cNvPicPr>
            <a:picLocks noChangeAspect="1"/>
          </p:cNvPicPr>
          <p:nvPr/>
        </p:nvPicPr>
        <p:blipFill rotWithShape="1">
          <a:blip r:embed="rId12"/>
          <a:srcRect r="14575"/>
          <a:stretch/>
        </p:blipFill>
        <p:spPr>
          <a:xfrm>
            <a:off x="24953516" y="20935156"/>
            <a:ext cx="25499219" cy="635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49609" cy="6498828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50" y="595313"/>
            <a:ext cx="49212500" cy="4812109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697266"/>
            <a:ext cx="50800000" cy="2187773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287734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53125" y="446484"/>
            <a:ext cx="13493750" cy="2976562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14453" y="3373438"/>
            <a:ext cx="14684375" cy="262929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 rotWithShape="1">
          <a:blip r:embed="rId7"/>
          <a:srcRect b="23333"/>
          <a:stretch/>
        </p:blipFill>
        <p:spPr>
          <a:xfrm>
            <a:off x="12948047" y="4812110"/>
            <a:ext cx="24755078" cy="7987110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0156" y="15775781"/>
            <a:ext cx="14684375" cy="2629297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094" y="17214453"/>
            <a:ext cx="24110156" cy="10814844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608984" y="15775781"/>
            <a:ext cx="14684375" cy="2629297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 rotWithShape="1">
          <a:blip r:embed="rId11"/>
          <a:srcRect r="13309"/>
          <a:stretch/>
        </p:blipFill>
        <p:spPr>
          <a:xfrm>
            <a:off x="26342578" y="17214453"/>
            <a:ext cx="23441422" cy="1021953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49609" cy="6498828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50" y="644922"/>
            <a:ext cx="49212500" cy="3522266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697266"/>
            <a:ext cx="50800000" cy="2187773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287734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53125" y="446484"/>
            <a:ext cx="13493750" cy="2976562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14453" y="3373438"/>
            <a:ext cx="14684375" cy="262929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48047" y="4812109"/>
            <a:ext cx="24755078" cy="10417969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0156" y="15775781"/>
            <a:ext cx="14684375" cy="2629297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094" y="17214453"/>
            <a:ext cx="24110156" cy="10814844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608984" y="15775781"/>
            <a:ext cx="14684375" cy="2629297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 rotWithShape="1">
          <a:blip r:embed="rId11"/>
          <a:srcRect r="13098"/>
          <a:stretch/>
        </p:blipFill>
        <p:spPr>
          <a:xfrm>
            <a:off x="26342578" y="17214453"/>
            <a:ext cx="23441422" cy="1021953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49609" cy="6498828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50" y="644922"/>
            <a:ext cx="49212500" cy="3522266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697266"/>
            <a:ext cx="50800000" cy="2187773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800000" cy="2877344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53125" y="446484"/>
            <a:ext cx="13493750" cy="2976562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14453" y="3373438"/>
            <a:ext cx="14684375" cy="2629297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 rotWithShape="1">
          <a:blip r:embed="rId7"/>
          <a:srcRect b="24762"/>
          <a:stretch/>
        </p:blipFill>
        <p:spPr>
          <a:xfrm>
            <a:off x="12948047" y="4812109"/>
            <a:ext cx="24755078" cy="7838281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0156" y="15775781"/>
            <a:ext cx="14684375" cy="2629297"/>
          </a:xfrm>
          <a:prstGeom prst="rect">
            <a:avLst/>
          </a:prstGeom>
        </p:spPr>
      </p:pic>
      <p:pic>
        <p:nvPicPr>
          <p:cNvPr id="9" name="Object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7266" y="17214453"/>
            <a:ext cx="24110156" cy="10814844"/>
          </a:xfrm>
          <a:prstGeom prst="rect">
            <a:avLst/>
          </a:prstGeom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608984" y="15775781"/>
            <a:ext cx="14684375" cy="2629297"/>
          </a:xfrm>
          <a:prstGeom prst="rect">
            <a:avLst/>
          </a:prstGeom>
        </p:spPr>
      </p:pic>
      <p:pic>
        <p:nvPicPr>
          <p:cNvPr id="11" name="Object 10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342578" y="17214453"/>
            <a:ext cx="24110156" cy="1021953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0948828" cy="4216797"/>
          </a:xfrm>
          <a:prstGeom prst="rect">
            <a:avLst/>
          </a:prstGeom>
        </p:spPr>
      </p:pic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88281" y="694531"/>
            <a:ext cx="22423438" cy="3819922"/>
          </a:xfrm>
          <a:prstGeom prst="rect">
            <a:avLst/>
          </a:prstGeom>
        </p:spPr>
      </p:pic>
      <p:pic>
        <p:nvPicPr>
          <p:cNvPr id="6" name="Object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94141" y="5159375"/>
            <a:ext cx="15279687" cy="4712891"/>
          </a:xfrm>
          <a:prstGeom prst="rect">
            <a:avLst/>
          </a:prstGeom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56641" y="5159375"/>
            <a:ext cx="12501563" cy="8731250"/>
          </a:xfrm>
          <a:prstGeom prst="rect">
            <a:avLst/>
          </a:prstGeom>
        </p:spPr>
      </p:pic>
      <p:pic>
        <p:nvPicPr>
          <p:cNvPr id="8" name="Object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8672" y="5159375"/>
            <a:ext cx="16718359" cy="1245195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</Words>
  <Application>Microsoft Macintosh PowerPoint</Application>
  <PresentationFormat>Custom</PresentationFormat>
  <Paragraphs>10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Michael Simmons</cp:lastModifiedBy>
  <cp:revision>2</cp:revision>
  <dcterms:created xsi:type="dcterms:W3CDTF">2022-11-18T19:11:21Z</dcterms:created>
  <dcterms:modified xsi:type="dcterms:W3CDTF">2022-11-18T19:15:41Z</dcterms:modified>
</cp:coreProperties>
</file>