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3.png" Type="http://schemas.openxmlformats.org/officeDocument/2006/relationships/image"/><Relationship Id="rId2" Target="../media/image74.png" Type="http://schemas.openxmlformats.org/officeDocument/2006/relationships/image"/><Relationship Id="rId3" Target="../media/image75.png" Type="http://schemas.openxmlformats.org/officeDocument/2006/relationships/image"/><Relationship Id="rId4" Target="../media/image76.png" Type="http://schemas.openxmlformats.org/officeDocument/2006/relationships/image"/><Relationship Id="rId5" Target="../media/image77.png" Type="http://schemas.openxmlformats.org/officeDocument/2006/relationships/image"/><Relationship Id="rId6" Target="../media/image78.png" Type="http://schemas.openxmlformats.org/officeDocument/2006/relationships/image"/><Relationship Id="rId7" Target="../media/image79.png" Type="http://schemas.openxmlformats.org/officeDocument/2006/relationships/image"/><Relationship Id="rId8" Target="../media/image8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1.png" Type="http://schemas.openxmlformats.org/officeDocument/2006/relationships/image"/><Relationship Id="rId2" Target="../media/image82.png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Relationship Id="rId5" Target="../media/image85.png" Type="http://schemas.openxmlformats.org/officeDocument/2006/relationships/image"/><Relationship Id="rId6" Target="../media/image86.png" Type="http://schemas.openxmlformats.org/officeDocument/2006/relationships/image"/><Relationship Id="rId7" Target="../media/image87.png" Type="http://schemas.openxmlformats.org/officeDocument/2006/relationships/image"/><Relationship Id="rId8" Target="../media/image8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9.png" Type="http://schemas.openxmlformats.org/officeDocument/2006/relationships/image"/><Relationship Id="rId2" Target="../media/image90.png" Type="http://schemas.openxmlformats.org/officeDocument/2006/relationships/image"/><Relationship Id="rId3" Target="../media/image91.png" Type="http://schemas.openxmlformats.org/officeDocument/2006/relationships/image"/><Relationship Id="rId4" Target="../media/image92.png" Type="http://schemas.openxmlformats.org/officeDocument/2006/relationships/image"/><Relationship Id="rId5" Target="../media/image93.png" Type="http://schemas.openxmlformats.org/officeDocument/2006/relationships/image"/><Relationship Id="rId6" Target="../media/image94.png" Type="http://schemas.openxmlformats.org/officeDocument/2006/relationships/image"/><Relationship Id="rId7" Target="../media/image9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6.png" Type="http://schemas.openxmlformats.org/officeDocument/2006/relationships/image"/><Relationship Id="rId2" Target="../media/image97.png" Type="http://schemas.openxmlformats.org/officeDocument/2006/relationships/image"/><Relationship Id="rId3" Target="../media/image98.png" Type="http://schemas.openxmlformats.org/officeDocument/2006/relationships/image"/><Relationship Id="rId4" Target="../media/image99.png" Type="http://schemas.openxmlformats.org/officeDocument/2006/relationships/image"/><Relationship Id="rId5" Target="../media/image100.png" Type="http://schemas.openxmlformats.org/officeDocument/2006/relationships/image"/><Relationship Id="rId6" Target="../media/image101.png" Type="http://schemas.openxmlformats.org/officeDocument/2006/relationships/image"/><Relationship Id="rId7" Target="../media/image102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Relationship Id="rId8" Target="../media/image7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83984"/>
            <a:ext cx="47426563" cy="4663281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9063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1172"/>
            <a:ext cx="24308594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09687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1172"/>
            <a:ext cx="24308594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4141" y="5159375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672" y="5159375"/>
            <a:ext cx="16718359" cy="962421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672" y="15527734"/>
            <a:ext cx="16718359" cy="121046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17574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4063" y="125015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783594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17574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17574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096875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04688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1172"/>
            <a:ext cx="24308594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1172"/>
            <a:ext cx="24308594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1172"/>
            <a:ext cx="24308594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4436328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1172"/>
            <a:ext cx="24308594" cy="156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3516" y="3175000"/>
            <a:ext cx="25400000" cy="6994922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2551172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4337109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2022-12-09T23:57:59.923Z</dcterms:created>
  <dcterms:modified xsi:type="dcterms:W3CDTF">2022-12-09T23:57:59.923Z</dcterms:modified>
</cp:coreProperties>
</file>