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5.png" Type="http://schemas.openxmlformats.org/officeDocument/2006/relationships/image"/><Relationship Id="rId2" Target="../media/image76.png" Type="http://schemas.openxmlformats.org/officeDocument/2006/relationships/image"/><Relationship Id="rId3" Target="../media/image77.pn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Relationship Id="rId7" Target="../media/image81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2.png" Type="http://schemas.openxmlformats.org/officeDocument/2006/relationships/image"/><Relationship Id="rId2" Target="../media/image83.png" Type="http://schemas.openxmlformats.org/officeDocument/2006/relationships/image"/><Relationship Id="rId3" Target="../media/image84.png" Type="http://schemas.openxmlformats.org/officeDocument/2006/relationships/image"/><Relationship Id="rId4" Target="../media/image85.png" Type="http://schemas.openxmlformats.org/officeDocument/2006/relationships/image"/><Relationship Id="rId5" Target="../media/image86.png" Type="http://schemas.openxmlformats.org/officeDocument/2006/relationships/image"/><Relationship Id="rId6" Target="../media/image87.png" Type="http://schemas.openxmlformats.org/officeDocument/2006/relationships/image"/><Relationship Id="rId7" Target="../media/image88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2.png" Type="http://schemas.openxmlformats.org/officeDocument/2006/relationships/image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47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50.png" Type="http://schemas.openxmlformats.org/officeDocument/2006/relationships/image"/><Relationship Id="rId2" Target="../media/image51.pn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png" Type="http://schemas.openxmlformats.org/officeDocument/2006/relationships/image"/><Relationship Id="rId7" Target="../media/image56.png" Type="http://schemas.openxmlformats.org/officeDocument/2006/relationships/image"/><Relationship Id="rId8" Target="../media/image57.png" Type="http://schemas.openxmlformats.org/officeDocument/2006/relationships/image"/><Relationship Id="rId9" Target="../media/image58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9.png" Type="http://schemas.openxmlformats.org/officeDocument/2006/relationships/image"/><Relationship Id="rId2" Target="../media/image60.png" Type="http://schemas.openxmlformats.org/officeDocument/2006/relationships/image"/><Relationship Id="rId3" Target="../media/image61.png" Type="http://schemas.openxmlformats.org/officeDocument/2006/relationships/image"/><Relationship Id="rId4" Target="../media/image62.png" Type="http://schemas.openxmlformats.org/officeDocument/2006/relationships/image"/><Relationship Id="rId5" Target="../media/image63.png" Type="http://schemas.openxmlformats.org/officeDocument/2006/relationships/image"/><Relationship Id="rId6" Target="../media/image64.png" Type="http://schemas.openxmlformats.org/officeDocument/2006/relationships/image"/><Relationship Id="rId7" Target="../media/image65.png" Type="http://schemas.openxmlformats.org/officeDocument/2006/relationships/image"/><Relationship Id="rId8" Target="../media/image6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7.png" Type="http://schemas.openxmlformats.org/officeDocument/2006/relationships/image"/><Relationship Id="rId2" Target="../media/image68.png" Type="http://schemas.openxmlformats.org/officeDocument/2006/relationships/image"/><Relationship Id="rId3" Target="../media/image69.png" Type="http://schemas.openxmlformats.org/officeDocument/2006/relationships/image"/><Relationship Id="rId4" Target="../media/image70.png" Type="http://schemas.openxmlformats.org/officeDocument/2006/relationships/image"/><Relationship Id="rId5" Target="../media/image71.png" Type="http://schemas.openxmlformats.org/officeDocument/2006/relationships/image"/><Relationship Id="rId6" Target="../media/image72.png" Type="http://schemas.openxmlformats.org/officeDocument/2006/relationships/image"/><Relationship Id="rId7" Target="../media/image73.png" Type="http://schemas.openxmlformats.org/officeDocument/2006/relationships/image"/><Relationship Id="rId8" Target="../media/image7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66" y="21034375"/>
            <a:ext cx="47426563" cy="2976563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23713281"/>
            <a:ext cx="48021875" cy="431601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684375"/>
            <a:ext cx="15031641" cy="2579688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7969" y="11707813"/>
            <a:ext cx="12137494" cy="75902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55078" y="0"/>
            <a:ext cx="26689844" cy="13394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347266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281" y="16470313"/>
            <a:ext cx="12848828" cy="81359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453" y="18504297"/>
            <a:ext cx="8532813" cy="709414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5938" y="6350000"/>
            <a:ext cx="12303125" cy="902890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078" y="5109766"/>
            <a:ext cx="11608594" cy="121542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4" y="644922"/>
            <a:ext cx="24407813" cy="1468437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37" y="14337109"/>
            <a:ext cx="25052734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9375" y="1091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7734" y="17412891"/>
            <a:ext cx="19347656" cy="977304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2813" y="4167188"/>
            <a:ext cx="20687109" cy="838398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9375" y="14337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1141016"/>
            <a:ext cx="24407812" cy="137914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0703" y="18405078"/>
            <a:ext cx="26292969" cy="982265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0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750" y="18355469"/>
            <a:ext cx="14089063" cy="1021953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484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5469" y="595312"/>
            <a:ext cx="25052734" cy="139402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98438" cy="2862460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496094"/>
            <a:ext cx="24407813" cy="1468437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28" y="14386719"/>
            <a:ext cx="25251172" cy="1403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7031" y="173632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1250" y="17710547"/>
            <a:ext cx="21728906" cy="902890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1016" y="4018359"/>
            <a:ext cx="23415625" cy="962421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57031" y="14733984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1542851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496094"/>
            <a:ext cx="24407813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3203" y="18801953"/>
            <a:ext cx="27334766" cy="897929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3594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656" y="18801953"/>
            <a:ext cx="15081250" cy="892968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484" y="16172656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3516" y="694531"/>
            <a:ext cx="25251172" cy="140394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942578"/>
            <a:ext cx="24407813" cy="1294804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13493750"/>
            <a:ext cx="25400000" cy="1493242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7422" y="168671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3203" y="17859375"/>
            <a:ext cx="21282422" cy="1180703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7500" y="5010547"/>
            <a:ext cx="22373828" cy="107652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07422" y="14833203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516" y="0"/>
            <a:ext cx="25400000" cy="147339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31" y="694531"/>
            <a:ext cx="24258984" cy="1518046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6563" y="18305859"/>
            <a:ext cx="27185938" cy="1051718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7344" y="1582539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516" y="18305859"/>
            <a:ext cx="15130859" cy="1245195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7344" y="1582539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3516" y="0"/>
            <a:ext cx="25350391" cy="152796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248047"/>
            <a:ext cx="24407813" cy="164207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7031" y="1190625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625" y="18256250"/>
            <a:ext cx="17710547" cy="9773047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5781" y="4464844"/>
            <a:ext cx="19496484" cy="992187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3906" y="1542851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741797"/>
            <a:ext cx="25449609" cy="148828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396875"/>
            <a:ext cx="24407812" cy="1532929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3906" y="18355469"/>
            <a:ext cx="23217188" cy="982265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0313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766" y="18355469"/>
            <a:ext cx="11608594" cy="1021953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266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00781" y="99219"/>
            <a:ext cx="25499219" cy="14882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2019-12-12T18:20:35.455Z</dcterms:created>
  <dcterms:modified xsi:type="dcterms:W3CDTF">2019-12-12T18:20:35.455Z</dcterms:modified>
</cp:coreProperties>
</file>