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7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7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7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7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image" Target="../media/image102.png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0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7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66" y="21034375"/>
            <a:ext cx="47426563" cy="31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713281"/>
            <a:ext cx="48021875" cy="416718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4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942578"/>
            <a:ext cx="24407812" cy="140394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0703" y="18305859"/>
            <a:ext cx="20488672" cy="892968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4609" y="16519922"/>
            <a:ext cx="8185547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25" y="18256250"/>
            <a:ext cx="25102344" cy="892968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98047" y="1656953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99219" y="396875"/>
            <a:ext cx="25251172" cy="140394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0" y="992188"/>
            <a:ext cx="45739844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6875" y="17710547"/>
            <a:ext cx="11558984" cy="136425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375" y="1592460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77344" y="7292578"/>
            <a:ext cx="19347656" cy="85824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375" y="550664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406796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8" y="1041797"/>
            <a:ext cx="48766016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9" y="4067969"/>
            <a:ext cx="50551953" cy="245070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547" y="1190625"/>
            <a:ext cx="47079297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219" y="7689453"/>
            <a:ext cx="22721094" cy="144363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969" y="565546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7344" y="7689453"/>
            <a:ext cx="18504297" cy="152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12109" y="565546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078" y="992188"/>
            <a:ext cx="45789453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9141" y="7689453"/>
            <a:ext cx="12104688" cy="1319609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1563" y="5903516"/>
            <a:ext cx="7193359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187" y="7689453"/>
            <a:ext cx="17512109" cy="1537890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0859" y="5903516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483320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744141"/>
            <a:ext cx="24407813" cy="143867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5378906"/>
            <a:ext cx="7292578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766" y="17164844"/>
            <a:ext cx="34180859" cy="114101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595313"/>
            <a:ext cx="25052734" cy="144859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67109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547" y="843359"/>
            <a:ext cx="47079297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656" y="17908984"/>
            <a:ext cx="14684375" cy="136425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219" y="16271875"/>
            <a:ext cx="9177734" cy="262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2266" y="4117578"/>
            <a:ext cx="8185547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0469" y="9872266"/>
            <a:ext cx="19347656" cy="107156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7344" y="5804297"/>
            <a:ext cx="22373828" cy="1051718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86328" y="8235156"/>
            <a:ext cx="8135938" cy="26292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750391" cy="1607343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595313"/>
            <a:ext cx="23366016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250" y="843359"/>
            <a:ext cx="25052734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875" y="17859375"/>
            <a:ext cx="30906641" cy="967382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9531" y="16073438"/>
            <a:ext cx="4960937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641" y="992187"/>
            <a:ext cx="46186328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438" y="17908984"/>
            <a:ext cx="14138672" cy="12154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0" y="1612304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00" y="520898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906" y="6994922"/>
            <a:ext cx="21976953" cy="912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10547" y="9475391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41016" y="11261328"/>
            <a:ext cx="22373828" cy="104675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7109" y="744141"/>
            <a:ext cx="22423438" cy="37703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2813" y="5853906"/>
            <a:ext cx="12749609" cy="818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4453" y="18653125"/>
            <a:ext cx="8532813" cy="70941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2813" y="14982031"/>
            <a:ext cx="12700000" cy="89296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6563" y="5853906"/>
            <a:ext cx="11608594" cy="12154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78" y="446484"/>
            <a:ext cx="24407813" cy="1488281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287500"/>
            <a:ext cx="24705469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9375" y="2232422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27734" y="17412891"/>
            <a:ext cx="20736719" cy="972343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4141" y="4117578"/>
            <a:ext cx="23762891" cy="84335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59375" y="15428516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812" y="992188"/>
            <a:ext cx="46285547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8516" y="8036719"/>
            <a:ext cx="19744531" cy="719335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6484" y="17809766"/>
            <a:ext cx="11558984" cy="136425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4766" y="16023828"/>
            <a:ext cx="8681641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8475" y="6250781"/>
            <a:ext cx="9624219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97" y="545703"/>
            <a:ext cx="24407813" cy="1488281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7578" y="18603516"/>
            <a:ext cx="18752344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25" y="164703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984" y="18603516"/>
            <a:ext cx="23614063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50781" y="1651992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58984" y="496094"/>
            <a:ext cx="25052734" cy="13940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031" y="992187"/>
            <a:ext cx="46087109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094" y="17760156"/>
            <a:ext cx="11558984" cy="136425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8203" y="1597421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8203" y="6548438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1484" y="8334375"/>
            <a:ext cx="18008203" cy="76398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2460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793750"/>
            <a:ext cx="21679297" cy="148828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42578"/>
            <a:ext cx="24953516" cy="140394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58594" y="228203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1797" y="16123047"/>
            <a:ext cx="23068359" cy="907851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91406" y="4266406"/>
            <a:ext cx="23415625" cy="962421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58594" y="14089063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031" y="992188"/>
            <a:ext cx="46136719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6641" y="8284766"/>
            <a:ext cx="14287500" cy="136425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9375" y="6201172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6016" y="7987109"/>
            <a:ext cx="22473047" cy="1284882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5547" y="6201366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694531"/>
            <a:ext cx="23266797" cy="156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7422" y="243085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4766" y="16073438"/>
            <a:ext cx="21580078" cy="684609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91406" y="4464844"/>
            <a:ext cx="23217188" cy="69949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07422" y="142875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4585156"/>
            <a:ext cx="25201563" cy="140394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96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88" y="992187"/>
            <a:ext cx="45591016" cy="29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5703" y="17660938"/>
            <a:ext cx="11558984" cy="136425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7891" y="15875000"/>
            <a:ext cx="9624219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76563" y="8036719"/>
            <a:ext cx="19347656" cy="71933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7813" y="625078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Katie Knoche</dc:creator>
  <cp:lastModifiedBy>Katie Knoche</cp:lastModifiedBy>
  <cp:revision>1</cp:revision>
  <dcterms:created xsi:type="dcterms:W3CDTF">2020-03-27T18:27:17Z</dcterms:created>
  <dcterms:modified xsi:type="dcterms:W3CDTF">2020-03-27T18:28:20Z</dcterms:modified>
</cp:coreProperties>
</file>