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40640000" cy="22860000"/>
  <p:notesSz cx="22860000" cy="4064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/>
    <p:restoredTop sz="94674"/>
  </p:normalViewPr>
  <p:slideViewPr>
    <p:cSldViewPr snapToGrid="0" snapToObjects="1">
      <p:cViewPr varScale="1">
        <p:scale>
          <a:sx n="36" d="100"/>
          <a:sy n="36" d="100"/>
        </p:scale>
        <p:origin x="8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lexiedavis20@gmail.com</cp:lastModifiedBy>
  <cp:revision>1</cp:revision>
  <dcterms:created xsi:type="dcterms:W3CDTF">2019-07-12T17:48:37Z</dcterms:created>
  <dcterms:modified xsi:type="dcterms:W3CDTF">2019-07-12T17:49:45Z</dcterms:modified>
</cp:coreProperties>
</file>