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58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9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20885547"/>
            <a:ext cx="47426563" cy="267890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397266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512109"/>
            <a:ext cx="24944335" cy="287734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415625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138672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98438" y="744141"/>
            <a:ext cx="24892000" cy="124460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9219" y="13444141"/>
            <a:ext cx="6758055" cy="30757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426640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892969"/>
            <a:ext cx="15676563" cy="34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8281" y="5853906"/>
            <a:ext cx="11062891" cy="12501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8828" y="5853906"/>
            <a:ext cx="11062891" cy="209351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3750" y="15726172"/>
            <a:ext cx="11062891" cy="828476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3750" y="5853906"/>
            <a:ext cx="11062891" cy="82847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00391" y="19645313"/>
            <a:ext cx="29964063" cy="51593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3516" y="4415234"/>
            <a:ext cx="13592969" cy="679648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7891" y="18057813"/>
            <a:ext cx="16141158" cy="73421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786328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1686719"/>
            <a:ext cx="18702734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2734" y="15081250"/>
            <a:ext cx="8532813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5234" y="16619141"/>
            <a:ext cx="24358203" cy="868164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5547" y="2778125"/>
            <a:ext cx="416718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344922"/>
            <a:ext cx="20786328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69141" y="4316016"/>
            <a:ext cx="25400000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75391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1389063"/>
            <a:ext cx="19546094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9844" y="3175000"/>
            <a:ext cx="654843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7344" y="4712891"/>
            <a:ext cx="16023828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0234" y="15081250"/>
            <a:ext cx="649882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22" y="12997656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59766" y="16619141"/>
            <a:ext cx="24258984" cy="79871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97" y="644922"/>
            <a:ext cx="48716406" cy="63500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31" y="6647656"/>
            <a:ext cx="49410938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472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843359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078" y="16222266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5781" y="17760156"/>
            <a:ext cx="20538281" cy="9475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5391" y="16222266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38" y="6548438"/>
            <a:ext cx="24854297" cy="883046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55859" y="5010547"/>
            <a:ext cx="4564062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3438" y="17760156"/>
            <a:ext cx="21728906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0703" y="5010547"/>
            <a:ext cx="6548438" cy="253007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98828" y="6548438"/>
            <a:ext cx="13692188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97" y="644922"/>
            <a:ext cx="48716406" cy="63500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66" y="6647656"/>
            <a:ext cx="49410938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472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843359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688" y="15378906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0078" y="16916797"/>
            <a:ext cx="21580078" cy="9475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5391" y="15378906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38" y="5853906"/>
            <a:ext cx="24854297" cy="883046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55859" y="4316016"/>
            <a:ext cx="4564062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6953" y="16916797"/>
            <a:ext cx="22621875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0703" y="4316016"/>
            <a:ext cx="6548438" cy="253007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52344" y="5853906"/>
            <a:ext cx="14535547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461367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793750"/>
            <a:ext cx="49311719" cy="406796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94" y="4613672"/>
            <a:ext cx="49014063" cy="241597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472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744141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688" y="15378906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74219" y="16916797"/>
            <a:ext cx="20141406" cy="9475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5391" y="15378906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38" y="5853906"/>
            <a:ext cx="24854297" cy="883046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55859" y="4316016"/>
            <a:ext cx="4564062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5938" y="16916797"/>
            <a:ext cx="24854297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0703" y="4316016"/>
            <a:ext cx="6548438" cy="253007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94922" y="5853906"/>
            <a:ext cx="12700000" cy="88304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3C55606E09F489FB4F7D56AE70468" ma:contentTypeVersion="12" ma:contentTypeDescription="Create a new document." ma:contentTypeScope="" ma:versionID="fa88f2c41d905a9e1198bb1c1ee7ceb8">
  <xsd:schema xmlns:xsd="http://www.w3.org/2001/XMLSchema" xmlns:xs="http://www.w3.org/2001/XMLSchema" xmlns:p="http://schemas.microsoft.com/office/2006/metadata/properties" xmlns:ns2="2843c85b-ae46-44b4-85e7-61e7d634f8a8" xmlns:ns3="5fdd8efd-e759-4bdd-8cd1-4fd374aa46e7" targetNamespace="http://schemas.microsoft.com/office/2006/metadata/properties" ma:root="true" ma:fieldsID="3c768810c4a483336fbdfe01ac0bbd69" ns2:_="" ns3:_="">
    <xsd:import namespace="2843c85b-ae46-44b4-85e7-61e7d634f8a8"/>
    <xsd:import namespace="5fdd8efd-e759-4bdd-8cd1-4fd374aa46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3c85b-ae46-44b4-85e7-61e7d634f8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d8efd-e759-4bdd-8cd1-4fd374aa46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2DF015-AAB8-4E40-B44D-8803BD69FF0F}"/>
</file>

<file path=customXml/itemProps2.xml><?xml version="1.0" encoding="utf-8"?>
<ds:datastoreItem xmlns:ds="http://schemas.openxmlformats.org/officeDocument/2006/customXml" ds:itemID="{2C859C71-2528-4C22-8F27-4706DCABC8AC}"/>
</file>

<file path=customXml/itemProps3.xml><?xml version="1.0" encoding="utf-8"?>
<ds:datastoreItem xmlns:ds="http://schemas.openxmlformats.org/officeDocument/2006/customXml" ds:itemID="{2D500941-4A41-4BF2-B75F-0970E2AF38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KK</dc:creator>
  <cp:lastModifiedBy>Katie Knoche</cp:lastModifiedBy>
  <cp:revision>1</cp:revision>
  <dcterms:created xsi:type="dcterms:W3CDTF">2020-09-25T20:34:03Z</dcterms:created>
  <dcterms:modified xsi:type="dcterms:W3CDTF">2020-09-25T20:36:49Z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0x0101001F43C55606E09F489FB4F7D56AE70468</vt:lpwstr>
  </property>
</Properties>
</file>