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7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ype="http://schemas.openxmlformats.org/officeDocument/2006/relationships/presProps" Target="presProps.xml"/>  <Relationship Id="rId14" Type="http://schemas.openxmlformats.org/officeDocument/2006/relationships/viewProps" Target="viewProps.xml"/>  <Relationship Id="rId15" Type="http://schemas.openxmlformats.org/officeDocument/2006/relationships/theme" Target="theme/theme1.xml"/>  <Relationship Id="rId16" Type="http://schemas.openxmlformats.org/officeDocument/2006/relationships/tableStyles" Target="tableStyles.xml"/>  <Relationship Id="rId17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2.png" Type="http://schemas.openxmlformats.org/officeDocument/2006/relationships/image"/><Relationship Id="rId2" Target="../media/image73.png" Type="http://schemas.openxmlformats.org/officeDocument/2006/relationships/image"/><Relationship Id="rId3" Target="../media/image74.png" Type="http://schemas.openxmlformats.org/officeDocument/2006/relationships/image"/><Relationship Id="rId4" Target="../media/image75.png" Type="http://schemas.openxmlformats.org/officeDocument/2006/relationships/image"/><Relationship Id="rId5" Target="../media/image76.png" Type="http://schemas.openxmlformats.org/officeDocument/2006/relationships/image"/><Relationship Id="rId6" Target="../media/image77.png" Type="http://schemas.openxmlformats.org/officeDocument/2006/relationships/image"/><Relationship Id="rId7" Target="../media/image78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79.png" Type="http://schemas.openxmlformats.org/officeDocument/2006/relationships/image"/><Relationship Id="rId2" Target="../media/image80.png" Type="http://schemas.openxmlformats.org/officeDocument/2006/relationships/image"/><Relationship Id="rId3" Target="../media/image81.png" Type="http://schemas.openxmlformats.org/officeDocument/2006/relationships/image"/><Relationship Id="rId4" Target="../media/image82.png" Type="http://schemas.openxmlformats.org/officeDocument/2006/relationships/image"/><Relationship Id="rId5" Target="../media/image83.png" Type="http://schemas.openxmlformats.org/officeDocument/2006/relationships/image"/><Relationship Id="rId6" Target="../media/image84.png" Type="http://schemas.openxmlformats.org/officeDocument/2006/relationships/image"/><Relationship Id="rId7" Target="../media/image85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3.png" Type="http://schemas.openxmlformats.org/officeDocument/2006/relationships/image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1.png" Type="http://schemas.openxmlformats.org/officeDocument/2006/relationships/image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9.png" Type="http://schemas.openxmlformats.org/officeDocument/2006/relationships/image"/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5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7.png" Type="http://schemas.openxmlformats.org/officeDocument/2006/relationships/image"/><Relationship Id="rId2" Target="../media/image58.png" Type="http://schemas.openxmlformats.org/officeDocument/2006/relationships/image"/><Relationship Id="rId3" Target="../media/image59.png" Type="http://schemas.openxmlformats.org/officeDocument/2006/relationships/image"/><Relationship Id="rId4" Target="../media/image60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1.png" Type="http://schemas.openxmlformats.org/officeDocument/2006/relationships/image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64.png" Type="http://schemas.openxmlformats.org/officeDocument/2006/relationships/image"/><Relationship Id="rId5" Target="../media/image65.pn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Relationship Id="rId8" Target="../media/image68.png" Type="http://schemas.openxmlformats.org/officeDocument/2006/relationships/image"/><Relationship Id="rId9" Target="../media/image69.png" Type="http://schemas.openxmlformats.org/officeDocument/2006/relationships/image"/><Relationship Id="rId10" Target="../media/image70.png" Type="http://schemas.openxmlformats.org/officeDocument/2006/relationships/image"/><Relationship Id="rId11" Target="../media/image71.png" Type="http://schemas.openxmlformats.org/officeDocument/2006/relationships/image"/><Relationship Id="rId12" Target="../slideLayouts/slideLayout1.xml" Type="http://schemas.openxmlformats.org/officeDocument/2006/relationships/slideLayout"/><Relationship Id="rId1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66" y="20984766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23068359"/>
            <a:ext cx="48021875" cy="411757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367109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891" y="396875"/>
            <a:ext cx="22423438" cy="38695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7891" y="5804297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8438" y="16519922"/>
            <a:ext cx="12303125" cy="8731250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141" y="5804297"/>
            <a:ext cx="9326563" cy="24854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8438" y="5804297"/>
            <a:ext cx="12303125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170781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89063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0547" y="4613672"/>
            <a:ext cx="25499219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8672" y="15676563"/>
            <a:ext cx="19893359" cy="10781897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45300" y="13769702"/>
            <a:ext cx="8504031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06" y="1041797"/>
            <a:ext cx="18801953" cy="1170781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88281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9531" y="4613672"/>
            <a:ext cx="15081250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41797" y="15180469"/>
            <a:ext cx="20736719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6406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170781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89063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7031" y="4613672"/>
            <a:ext cx="24606250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41797" y="15180469"/>
            <a:ext cx="20736719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6406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170781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89063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6016" y="4613672"/>
            <a:ext cx="14188281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41797" y="15180469"/>
            <a:ext cx="20736719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6406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53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28516"/>
            <a:ext cx="21976953" cy="126503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7813" y="4613672"/>
            <a:ext cx="24755078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8828" y="15180469"/>
            <a:ext cx="22522656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67969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53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28516"/>
            <a:ext cx="21976953" cy="126503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8516" y="4613672"/>
            <a:ext cx="17313672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8828" y="15180469"/>
            <a:ext cx="22522656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67969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342304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719" y="843359"/>
            <a:ext cx="41076563" cy="26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3047"/>
            <a:ext cx="50800000" cy="251519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98438" cy="248046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297656"/>
            <a:ext cx="49361328" cy="28277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4216797"/>
            <a:ext cx="25995313" cy="1136054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5859" y="2728516"/>
            <a:ext cx="4712891" cy="253007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78906" y="4216797"/>
            <a:ext cx="21431250" cy="1136054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9922" y="2778125"/>
            <a:ext cx="6250781" cy="2530078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781" y="16966406"/>
            <a:ext cx="16123047" cy="11658203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78906" y="16916797"/>
            <a:ext cx="21431250" cy="11707813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35156" y="15378906"/>
            <a:ext cx="10107358" cy="2530078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11719" y="15378906"/>
            <a:ext cx="6201172" cy="25300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2020-09-11T20:30:49.181Z</dcterms:created>
  <dcterms:modified xsi:type="dcterms:W3CDTF">2020-09-11T20:30:49.181Z</dcterms:modified>
</cp:coreProperties>
</file>