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96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766" y="20984766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453" y="23167578"/>
            <a:ext cx="48021875" cy="41175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367109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891" y="396875"/>
            <a:ext cx="22423438" cy="386953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1250" y="11856641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8438" y="16519922"/>
            <a:ext cx="12303125" cy="87312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4531" y="4316016"/>
            <a:ext cx="9326563" cy="24854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48438" y="5804297"/>
            <a:ext cx="12303125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016" y="1041797"/>
            <a:ext cx="18801953" cy="116582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0547" y="4613672"/>
            <a:ext cx="25499219" cy="917773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38672" y="15676563"/>
            <a:ext cx="19893359" cy="10781897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45300" y="13769702"/>
            <a:ext cx="8504031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016" y="1041797"/>
            <a:ext cx="18801953" cy="116582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69531" y="4613672"/>
            <a:ext cx="15081250" cy="917773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41797" y="15180469"/>
            <a:ext cx="20736719" cy="917773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66406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016" y="1041797"/>
            <a:ext cx="18801953" cy="1170781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07031" y="4613672"/>
            <a:ext cx="24606250" cy="917773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41797" y="15180469"/>
            <a:ext cx="20736719" cy="917773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66406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016" y="1041797"/>
            <a:ext cx="18801953" cy="1170781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6016" y="4613672"/>
            <a:ext cx="14188281" cy="917773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41797" y="15180469"/>
            <a:ext cx="20736719" cy="917773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66406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016" y="1041797"/>
            <a:ext cx="18801953" cy="206375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428516"/>
            <a:ext cx="21976953" cy="126503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07813" y="4613672"/>
            <a:ext cx="24755078" cy="917773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48828" y="15180469"/>
            <a:ext cx="22522656" cy="917773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67969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016" y="1041797"/>
            <a:ext cx="18801953" cy="1537890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428516"/>
            <a:ext cx="21976953" cy="126503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28516" y="4613672"/>
            <a:ext cx="17313672" cy="917773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48828" y="15180469"/>
            <a:ext cx="22522656" cy="917773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67969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42304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719" y="843359"/>
            <a:ext cx="41076563" cy="267890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3047"/>
            <a:ext cx="50800000" cy="251519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98438" cy="248046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297656"/>
            <a:ext cx="49361328" cy="28277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984" y="4712891"/>
            <a:ext cx="24655859" cy="11062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5859" y="2926953"/>
            <a:ext cx="4712891" cy="25300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71875" y="4712891"/>
            <a:ext cx="19446875" cy="1041796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69922" y="2926953"/>
            <a:ext cx="6250781" cy="25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1406" y="16916797"/>
            <a:ext cx="13642578" cy="11062891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71875" y="16916797"/>
            <a:ext cx="19446875" cy="11062891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35156" y="15378906"/>
            <a:ext cx="10107358" cy="253007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62109" y="15378906"/>
            <a:ext cx="6201172" cy="25300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KK</dc:creator>
  <cp:lastModifiedBy>Katie Knoche</cp:lastModifiedBy>
  <cp:revision>1</cp:revision>
  <dcterms:created xsi:type="dcterms:W3CDTF">2020-08-21T19:44:44Z</dcterms:created>
  <dcterms:modified xsi:type="dcterms:W3CDTF">2020-08-21T19:45:54Z</dcterms:modified>
</cp:coreProperties>
</file>