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7"/>
  </p:notesMasterIdLst>
  <p:sldSz cx="50800000" cy="28575000" type="custom"/>
  <p:notesSz cx="28575000" cy="50800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ype="http://schemas.openxmlformats.org/officeDocument/2006/relationships/presProps" Target="presProps.xml"/>  <Relationship Id="rId14" Type="http://schemas.openxmlformats.org/officeDocument/2006/relationships/viewProps" Target="viewProps.xml"/>  <Relationship Id="rId15" Type="http://schemas.openxmlformats.org/officeDocument/2006/relationships/theme" Target="theme/theme1.xml"/>  <Relationship Id="rId16" Type="http://schemas.openxmlformats.org/officeDocument/2006/relationships/tableStyles" Target="tableStyles.xml"/>  <Relationship Id="rId17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72.png" Type="http://schemas.openxmlformats.org/officeDocument/2006/relationships/image"/><Relationship Id="rId2" Target="../media/image73.png" Type="http://schemas.openxmlformats.org/officeDocument/2006/relationships/image"/><Relationship Id="rId3" Target="../media/image74.png" Type="http://schemas.openxmlformats.org/officeDocument/2006/relationships/image"/><Relationship Id="rId4" Target="../media/image75.png" Type="http://schemas.openxmlformats.org/officeDocument/2006/relationships/image"/><Relationship Id="rId5" Target="../media/image76.png" Type="http://schemas.openxmlformats.org/officeDocument/2006/relationships/image"/><Relationship Id="rId6" Target="../media/image77.png" Type="http://schemas.openxmlformats.org/officeDocument/2006/relationships/image"/><Relationship Id="rId7" Target="../media/image78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79.png" Type="http://schemas.openxmlformats.org/officeDocument/2006/relationships/image"/><Relationship Id="rId2" Target="../media/image80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Relationship Id="rId5" Target="../media/image83.png" Type="http://schemas.openxmlformats.org/officeDocument/2006/relationships/image"/><Relationship Id="rId6" Target="../media/image84.png" Type="http://schemas.openxmlformats.org/officeDocument/2006/relationships/image"/><Relationship Id="rId7" Target="../media/image85.png" Type="http://schemas.openxmlformats.org/officeDocument/2006/relationships/image"/><Relationship Id="rId8" Target="../slideLayouts/slideLayout1.xml" Type="http://schemas.openxmlformats.org/officeDocument/2006/relationships/slideLayout"/><Relationship Id="rId9" Target="../notesSlides/notesSlide1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17.pn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25.png" Type="http://schemas.openxmlformats.org/officeDocument/2006/relationships/image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33.png" Type="http://schemas.openxmlformats.org/officeDocument/2006/relationships/image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png" Type="http://schemas.openxmlformats.org/officeDocument/2006/relationships/image"/><Relationship Id="rId5" Target="../media/image37.png" Type="http://schemas.openxmlformats.org/officeDocument/2006/relationships/image"/><Relationship Id="rId6" Target="../media/image38.png" Type="http://schemas.openxmlformats.org/officeDocument/2006/relationships/image"/><Relationship Id="rId7" Target="../media/image39.png" Type="http://schemas.openxmlformats.org/officeDocument/2006/relationships/image"/><Relationship Id="rId8" Target="../media/image40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41.png" Type="http://schemas.openxmlformats.org/officeDocument/2006/relationships/image"/><Relationship Id="rId2" Target="../media/image42.png" Type="http://schemas.openxmlformats.org/officeDocument/2006/relationships/image"/><Relationship Id="rId3" Target="../media/image43.png" Type="http://schemas.openxmlformats.org/officeDocument/2006/relationships/image"/><Relationship Id="rId4" Target="../media/image44.png" Type="http://schemas.openxmlformats.org/officeDocument/2006/relationships/image"/><Relationship Id="rId5" Target="../media/image45.png" Type="http://schemas.openxmlformats.org/officeDocument/2006/relationships/image"/><Relationship Id="rId6" Target="../media/image46.png" Type="http://schemas.openxmlformats.org/officeDocument/2006/relationships/image"/><Relationship Id="rId7" Target="../media/image47.png" Type="http://schemas.openxmlformats.org/officeDocument/2006/relationships/image"/><Relationship Id="rId8" Target="../media/image48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49.png" Type="http://schemas.openxmlformats.org/officeDocument/2006/relationships/im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slideLayouts/slideLayout1.xml" Type="http://schemas.openxmlformats.org/officeDocument/2006/relationships/slideLayout"/><Relationship Id="rId10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57.png" Type="http://schemas.openxmlformats.org/officeDocument/2006/relationships/image"/><Relationship Id="rId2" Target="../media/image58.png" Type="http://schemas.openxmlformats.org/officeDocument/2006/relationships/image"/><Relationship Id="rId3" Target="../media/image59.png" Type="http://schemas.openxmlformats.org/officeDocument/2006/relationships/image"/><Relationship Id="rId4" Target="../media/image60.pn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61.png" Type="http://schemas.openxmlformats.org/officeDocument/2006/relationships/image"/><Relationship Id="rId2" Target="../media/image62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68.png" Type="http://schemas.openxmlformats.org/officeDocument/2006/relationships/image"/><Relationship Id="rId9" Target="../media/image69.png" Type="http://schemas.openxmlformats.org/officeDocument/2006/relationships/image"/><Relationship Id="rId10" Target="../media/image70.png" Type="http://schemas.openxmlformats.org/officeDocument/2006/relationships/image"/><Relationship Id="rId11" Target="../media/image71.png" Type="http://schemas.openxmlformats.org/officeDocument/2006/relationships/image"/><Relationship Id="rId12" Target="../slideLayouts/slideLayout1.xml" Type="http://schemas.openxmlformats.org/officeDocument/2006/relationships/slideLayout"/><Relationship Id="rId1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766" y="20984766"/>
            <a:ext cx="47426563" cy="287734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453" y="19546094"/>
            <a:ext cx="20439063" cy="12402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453" y="17660938"/>
            <a:ext cx="24944335" cy="292695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453" y="23068359"/>
            <a:ext cx="48021875" cy="41175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6875" y="14287500"/>
            <a:ext cx="15031641" cy="2629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09375" y="12005469"/>
            <a:ext cx="9744699" cy="6201172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8438" y="892969"/>
            <a:ext cx="24892000" cy="1244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48828" cy="3671094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891" y="396875"/>
            <a:ext cx="22423438" cy="3869531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891" y="5804297"/>
            <a:ext cx="9872266" cy="625078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8438" y="16519922"/>
            <a:ext cx="12303125" cy="8731250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4141" y="5804297"/>
            <a:ext cx="9326563" cy="24854297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8438" y="5804297"/>
            <a:ext cx="12303125" cy="9128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19" y="16966406"/>
            <a:ext cx="16503894" cy="10517188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49609" cy="1617265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281" y="1041797"/>
            <a:ext cx="22423438" cy="3720703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641" y="10914063"/>
            <a:ext cx="33436719" cy="5308203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1563" y="18107422"/>
            <a:ext cx="29964063" cy="9276953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3516" y="4117578"/>
            <a:ext cx="13592969" cy="67964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0547" y="4613672"/>
            <a:ext cx="25499219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8672" y="15676563"/>
            <a:ext cx="19893359" cy="10781897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5300" y="13769702"/>
            <a:ext cx="8504031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65820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38672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9531" y="4613672"/>
            <a:ext cx="15081250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7031" y="4613672"/>
            <a:ext cx="24606250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1707813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89063"/>
            <a:ext cx="21976953" cy="13940234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6016" y="4613672"/>
            <a:ext cx="14188281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1797" y="15180469"/>
            <a:ext cx="20736719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66406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7813" y="4613672"/>
            <a:ext cx="24755078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68359" cy="2867421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16" y="1041797"/>
            <a:ext cx="18801953" cy="153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428516"/>
            <a:ext cx="21976953" cy="126503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7969" y="2827734"/>
            <a:ext cx="14684375" cy="2778125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8516" y="4613672"/>
            <a:ext cx="17313672" cy="9177734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8828" y="15180469"/>
            <a:ext cx="22522656" cy="9177734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7969" y="13394531"/>
            <a:ext cx="14684375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423047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719" y="843359"/>
            <a:ext cx="41076563" cy="2678906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3047"/>
            <a:ext cx="50800000" cy="251519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0800000" cy="28575000"/>
          </a:xfrm>
          <a:prstGeom prst="rect">
            <a:avLst/>
          </a:prstGeom>
        </p:spPr>
      </p:pic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998438" cy="2480469"/>
          </a:xfrm>
          <a:prstGeom prst="rect">
            <a:avLst/>
          </a:prstGeom>
        </p:spPr>
      </p:pic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97656"/>
            <a:ext cx="49361328" cy="2827734"/>
          </a:xfrm>
          <a:prstGeom prst="rect">
            <a:avLst/>
          </a:prstGeom>
        </p:spPr>
      </p:pic>
      <p:pic>
        <p:nvPicPr>
          <p:cNvPr id="6" name="Object 5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984" y="4712891"/>
            <a:ext cx="24655859" cy="11062891"/>
          </a:xfrm>
          <a:prstGeom prst="rect">
            <a:avLst/>
          </a:prstGeom>
        </p:spPr>
      </p:pic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859" y="2926953"/>
            <a:ext cx="4712891" cy="2530078"/>
          </a:xfrm>
          <a:prstGeom prst="rect">
            <a:avLst/>
          </a:prstGeom>
        </p:spPr>
      </p:pic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71875" y="4712891"/>
            <a:ext cx="19446875" cy="10417969"/>
          </a:xfrm>
          <a:prstGeom prst="rect">
            <a:avLst/>
          </a:prstGeom>
        </p:spPr>
      </p:pic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69922" y="2926953"/>
            <a:ext cx="6250781" cy="2530078"/>
          </a:xfrm>
          <a:prstGeom prst="rect">
            <a:avLst/>
          </a:prstGeom>
        </p:spPr>
      </p:pic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1406" y="16916797"/>
            <a:ext cx="13642578" cy="11062891"/>
          </a:xfrm>
          <a:prstGeom prst="rect">
            <a:avLst/>
          </a:prstGeom>
        </p:spPr>
      </p:pic>
      <p:pic>
        <p:nvPicPr>
          <p:cNvPr id="11" name="Object 10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71875" y="16916797"/>
            <a:ext cx="19446875" cy="11062891"/>
          </a:xfrm>
          <a:prstGeom prst="rect">
            <a:avLst/>
          </a:prstGeom>
        </p:spPr>
      </p:pic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35156" y="15378906"/>
            <a:ext cx="10107358" cy="2530078"/>
          </a:xfrm>
          <a:prstGeom prst="rect">
            <a:avLst/>
          </a:prstGeom>
        </p:spPr>
      </p:pic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62109" y="15378906"/>
            <a:ext cx="6201172" cy="25300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2020-08-28T18:14:50.425Z</dcterms:created>
  <dcterms:modified xsi:type="dcterms:W3CDTF">2020-08-28T18:14:50.425Z</dcterms:modified>
</cp:coreProperties>
</file>