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7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ype="http://schemas.openxmlformats.org/officeDocument/2006/relationships/presProps" Target="presProps.xml"/>  <Relationship Id="rId14" Type="http://schemas.openxmlformats.org/officeDocument/2006/relationships/viewProps" Target="viewProps.xml"/>  <Relationship Id="rId15" Type="http://schemas.openxmlformats.org/officeDocument/2006/relationships/theme" Target="theme/theme1.xml"/>  <Relationship Id="rId16" Type="http://schemas.openxmlformats.org/officeDocument/2006/relationships/tableStyles" Target="tableStyles.xml"/>  <Relationship Id="rId17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72.png" Type="http://schemas.openxmlformats.org/officeDocument/2006/relationships/image"/><Relationship Id="rId2" Target="../media/image73.png" Type="http://schemas.openxmlformats.org/officeDocument/2006/relationships/image"/><Relationship Id="rId3" Target="../media/image74.png" Type="http://schemas.openxmlformats.org/officeDocument/2006/relationships/image"/><Relationship Id="rId4" Target="../media/image75.png" Type="http://schemas.openxmlformats.org/officeDocument/2006/relationships/image"/><Relationship Id="rId5" Target="../media/image76.png" Type="http://schemas.openxmlformats.org/officeDocument/2006/relationships/image"/><Relationship Id="rId6" Target="../media/image77.png" Type="http://schemas.openxmlformats.org/officeDocument/2006/relationships/image"/><Relationship Id="rId7" Target="../media/image78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79.png" Type="http://schemas.openxmlformats.org/officeDocument/2006/relationships/image"/><Relationship Id="rId2" Target="../media/image80.png" Type="http://schemas.openxmlformats.org/officeDocument/2006/relationships/image"/><Relationship Id="rId3" Target="../media/image81.png" Type="http://schemas.openxmlformats.org/officeDocument/2006/relationships/image"/><Relationship Id="rId4" Target="../media/image82.png" Type="http://schemas.openxmlformats.org/officeDocument/2006/relationships/image"/><Relationship Id="rId5" Target="../media/image83.png" Type="http://schemas.openxmlformats.org/officeDocument/2006/relationships/image"/><Relationship Id="rId6" Target="../media/image84.png" Type="http://schemas.openxmlformats.org/officeDocument/2006/relationships/image"/><Relationship Id="rId7" Target="../media/image85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5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3.png" Type="http://schemas.openxmlformats.org/officeDocument/2006/relationships/image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1.png" Type="http://schemas.openxmlformats.org/officeDocument/2006/relationships/image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Relationship Id="rId5" Target="../media/image45.png" Type="http://schemas.openxmlformats.org/officeDocument/2006/relationships/image"/><Relationship Id="rId6" Target="../media/image46.pn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49.png" Type="http://schemas.openxmlformats.org/officeDocument/2006/relationships/image"/><Relationship Id="rId2" Target="../media/image50.png" Type="http://schemas.openxmlformats.org/officeDocument/2006/relationships/image"/><Relationship Id="rId3" Target="../media/image51.png" Type="http://schemas.openxmlformats.org/officeDocument/2006/relationships/image"/><Relationship Id="rId4" Target="../media/image52.png" Type="http://schemas.openxmlformats.org/officeDocument/2006/relationships/image"/><Relationship Id="rId5" Target="../media/image53.png" Type="http://schemas.openxmlformats.org/officeDocument/2006/relationships/image"/><Relationship Id="rId6" Target="../media/image54.png" Type="http://schemas.openxmlformats.org/officeDocument/2006/relationships/image"/><Relationship Id="rId7" Target="../media/image55.png" Type="http://schemas.openxmlformats.org/officeDocument/2006/relationships/image"/><Relationship Id="rId8" Target="../media/image5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7.png" Type="http://schemas.openxmlformats.org/officeDocument/2006/relationships/image"/><Relationship Id="rId2" Target="../media/image58.png" Type="http://schemas.openxmlformats.org/officeDocument/2006/relationships/image"/><Relationship Id="rId3" Target="../media/image59.png" Type="http://schemas.openxmlformats.org/officeDocument/2006/relationships/image"/><Relationship Id="rId4" Target="../media/image60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1.png" Type="http://schemas.openxmlformats.org/officeDocument/2006/relationships/image"/><Relationship Id="rId2" Target="../media/image62.png" Type="http://schemas.openxmlformats.org/officeDocument/2006/relationships/image"/><Relationship Id="rId3" Target="../media/image63.png" Type="http://schemas.openxmlformats.org/officeDocument/2006/relationships/image"/><Relationship Id="rId4" Target="../media/image64.png" Type="http://schemas.openxmlformats.org/officeDocument/2006/relationships/image"/><Relationship Id="rId5" Target="../media/image65.png" Type="http://schemas.openxmlformats.org/officeDocument/2006/relationships/image"/><Relationship Id="rId6" Target="../media/image66.png" Type="http://schemas.openxmlformats.org/officeDocument/2006/relationships/image"/><Relationship Id="rId7" Target="../media/image67.png" Type="http://schemas.openxmlformats.org/officeDocument/2006/relationships/image"/><Relationship Id="rId8" Target="../media/image68.png" Type="http://schemas.openxmlformats.org/officeDocument/2006/relationships/image"/><Relationship Id="rId9" Target="../media/image69.png" Type="http://schemas.openxmlformats.org/officeDocument/2006/relationships/image"/><Relationship Id="rId10" Target="../media/image70.png" Type="http://schemas.openxmlformats.org/officeDocument/2006/relationships/image"/><Relationship Id="rId11" Target="../media/image71.png" Type="http://schemas.openxmlformats.org/officeDocument/2006/relationships/image"/><Relationship Id="rId12" Target="../slideLayouts/slideLayout1.xml" Type="http://schemas.openxmlformats.org/officeDocument/2006/relationships/slideLayout"/><Relationship Id="rId1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766" y="20984766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23167578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367109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891" y="396875"/>
            <a:ext cx="22423438" cy="386953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1250" y="11856641"/>
            <a:ext cx="9872266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8438" y="16519922"/>
            <a:ext cx="12303125" cy="8731250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531" y="4316016"/>
            <a:ext cx="9326563" cy="24854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48438" y="5804297"/>
            <a:ext cx="12303125" cy="9128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97" y="992188"/>
            <a:ext cx="18801953" cy="12997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89063"/>
            <a:ext cx="21976953" cy="1394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0547" y="4613672"/>
            <a:ext cx="25499219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8672" y="15676563"/>
            <a:ext cx="19893359" cy="10781897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45300" y="13769702"/>
            <a:ext cx="8504031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16" y="1041797"/>
            <a:ext cx="18801953" cy="1433710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89063"/>
            <a:ext cx="21976953" cy="1394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1875" y="4613672"/>
            <a:ext cx="15626953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2969" y="15180469"/>
            <a:ext cx="21381641" cy="91777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6406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76953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97" y="1041797"/>
            <a:ext cx="18801953" cy="1304726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89063"/>
            <a:ext cx="20835938" cy="1394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2266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19531" y="4613672"/>
            <a:ext cx="26739453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9922" y="15180469"/>
            <a:ext cx="26789063" cy="91777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22266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16" y="992188"/>
            <a:ext cx="18801953" cy="1304726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89063"/>
            <a:ext cx="21976953" cy="1394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80469" y="4613672"/>
            <a:ext cx="17809766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10938" y="15180469"/>
            <a:ext cx="25598438" cy="91777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6406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16" y="1041797"/>
            <a:ext cx="18801953" cy="1537890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28516"/>
            <a:ext cx="21976953" cy="1265039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7813" y="4613672"/>
            <a:ext cx="24755078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48828" y="15180469"/>
            <a:ext cx="22522656" cy="91777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67969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16" y="1041797"/>
            <a:ext cx="18801953" cy="1537890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28516"/>
            <a:ext cx="21976953" cy="1265039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28516" y="4613672"/>
            <a:ext cx="17313672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48828" y="15180469"/>
            <a:ext cx="22522656" cy="91777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67969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3" y="2282031"/>
            <a:ext cx="21828125" cy="1780976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7813" y="1041797"/>
            <a:ext cx="24854297" cy="258464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98438" cy="248046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297656"/>
            <a:ext cx="49361328" cy="28277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984" y="4712891"/>
            <a:ext cx="24655859" cy="1106289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5859" y="2926953"/>
            <a:ext cx="4712891" cy="2530078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1875" y="4712891"/>
            <a:ext cx="19446875" cy="1041796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9922" y="2926953"/>
            <a:ext cx="6250781" cy="2530078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1406" y="16916797"/>
            <a:ext cx="13642578" cy="11062891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71875" y="16916797"/>
            <a:ext cx="19446875" cy="11062891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35156" y="15378906"/>
            <a:ext cx="10107358" cy="2530078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62109" y="15378906"/>
            <a:ext cx="6201172" cy="25300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2020-10-09T19:48:51.934Z</dcterms:created>
  <dcterms:modified xsi:type="dcterms:W3CDTF">2020-10-09T19:48:51.934Z</dcterms:modified>
</cp:coreProperties>
</file>