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9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ype="http://schemas.openxmlformats.org/officeDocument/2006/relationships/presProps" Target="presProps.xml"/>  <Relationship Id="rId16" Type="http://schemas.openxmlformats.org/officeDocument/2006/relationships/viewProps" Target="viewProps.xml"/>  <Relationship Id="rId17" Type="http://schemas.openxmlformats.org/officeDocument/2006/relationships/theme" Target="theme/theme1.xml"/>  <Relationship Id="rId18" Type="http://schemas.openxmlformats.org/officeDocument/2006/relationships/tableStyles" Target="tableStyles.xml"/>  <Relationship Id="rId19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3.png" Type="http://schemas.openxmlformats.org/officeDocument/2006/relationships/image"/><Relationship Id="rId2" Target="../media/image74.png" Type="http://schemas.openxmlformats.org/officeDocument/2006/relationships/image"/><Relationship Id="rId3" Target="../media/image75.png" Type="http://schemas.openxmlformats.org/officeDocument/2006/relationships/image"/><Relationship Id="rId4" Target="../media/image76.png" Type="http://schemas.openxmlformats.org/officeDocument/2006/relationships/image"/><Relationship Id="rId5" Target="../media/image77.png" Type="http://schemas.openxmlformats.org/officeDocument/2006/relationships/image"/><Relationship Id="rId6" Target="../media/image78.png" Type="http://schemas.openxmlformats.org/officeDocument/2006/relationships/image"/><Relationship Id="rId7" Target="../media/image79.png" Type="http://schemas.openxmlformats.org/officeDocument/2006/relationships/image"/><Relationship Id="rId8" Target="../media/image8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81.png" Type="http://schemas.openxmlformats.org/officeDocument/2006/relationships/image"/><Relationship Id="rId2" Target="../media/image82.png" Type="http://schemas.openxmlformats.org/officeDocument/2006/relationships/image"/><Relationship Id="rId3" Target="../media/image83.png" Type="http://schemas.openxmlformats.org/officeDocument/2006/relationships/image"/><Relationship Id="rId4" Target="../media/image84.png" Type="http://schemas.openxmlformats.org/officeDocument/2006/relationships/image"/><Relationship Id="rId5" Target="../media/image85.png" Type="http://schemas.openxmlformats.org/officeDocument/2006/relationships/image"/><Relationship Id="rId6" Target="../media/image86.png" Type="http://schemas.openxmlformats.org/officeDocument/2006/relationships/image"/><Relationship Id="rId7" Target="../media/image87.png" Type="http://schemas.openxmlformats.org/officeDocument/2006/relationships/image"/><Relationship Id="rId8" Target="../media/image8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89.png" Type="http://schemas.openxmlformats.org/officeDocument/2006/relationships/image"/><Relationship Id="rId2" Target="../media/image90.png" Type="http://schemas.openxmlformats.org/officeDocument/2006/relationships/image"/><Relationship Id="rId3" Target="../media/image91.png" Type="http://schemas.openxmlformats.org/officeDocument/2006/relationships/image"/><Relationship Id="rId4" Target="../media/image92.png" Type="http://schemas.openxmlformats.org/officeDocument/2006/relationships/image"/><Relationship Id="rId5" Target="../media/image93.png" Type="http://schemas.openxmlformats.org/officeDocument/2006/relationships/image"/><Relationship Id="rId6" Target="../media/image94.png" Type="http://schemas.openxmlformats.org/officeDocument/2006/relationships/image"/><Relationship Id="rId7" Target="../media/image9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96.png" Type="http://schemas.openxmlformats.org/officeDocument/2006/relationships/image"/><Relationship Id="rId2" Target="../media/image97.png" Type="http://schemas.openxmlformats.org/officeDocument/2006/relationships/image"/><Relationship Id="rId3" Target="../media/image98.png" Type="http://schemas.openxmlformats.org/officeDocument/2006/relationships/image"/><Relationship Id="rId4" Target="../media/image99.png" Type="http://schemas.openxmlformats.org/officeDocument/2006/relationships/image"/><Relationship Id="rId5" Target="../media/image100.png" Type="http://schemas.openxmlformats.org/officeDocument/2006/relationships/image"/><Relationship Id="rId6" Target="../media/image101.png" Type="http://schemas.openxmlformats.org/officeDocument/2006/relationships/image"/><Relationship Id="rId7" Target="../media/image102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3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5.png" Type="http://schemas.openxmlformats.org/officeDocument/2006/relationships/image"/><Relationship Id="rId2" Target="../media/image66.png" Type="http://schemas.openxmlformats.org/officeDocument/2006/relationships/image"/><Relationship Id="rId3" Target="../media/image67.png" Type="http://schemas.openxmlformats.org/officeDocument/2006/relationships/image"/><Relationship Id="rId4" Target="../media/image68.png" Type="http://schemas.openxmlformats.org/officeDocument/2006/relationships/image"/><Relationship Id="rId5" Target="../media/image69.png" Type="http://schemas.openxmlformats.org/officeDocument/2006/relationships/image"/><Relationship Id="rId6" Target="../media/image70.png" Type="http://schemas.openxmlformats.org/officeDocument/2006/relationships/image"/><Relationship Id="rId7" Target="../media/image71.png" Type="http://schemas.openxmlformats.org/officeDocument/2006/relationships/image"/><Relationship Id="rId8" Target="../media/image7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56" y="21034375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844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8410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84101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92188"/>
            <a:ext cx="24308594" cy="1453554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2109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313" y="4812109"/>
            <a:ext cx="14485938" cy="8235156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9609" y="4812109"/>
            <a:ext cx="15279687" cy="12253516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69" y="4812109"/>
            <a:ext cx="16718359" cy="135929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9609" y="17065625"/>
            <a:ext cx="15279687" cy="62507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8185547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624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624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624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9624219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106289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1328" y="12154297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03906" y="1394023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793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791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1557734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106164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03" y="843359"/>
            <a:ext cx="23366016" cy="139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54297"/>
            <a:ext cx="24308594" cy="16073437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47" y="13791406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3125" y="15577344"/>
            <a:ext cx="25499219" cy="1081484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03125" y="3175000"/>
            <a:ext cx="25400000" cy="10616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2022-06-10T19:11:10.367Z</dcterms:created>
  <dcterms:modified xsi:type="dcterms:W3CDTF">2022-06-10T19:11:10.367Z</dcterms:modified>
</cp:coreProperties>
</file>