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24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2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9921875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1707813"/>
            <a:ext cx="25499219" cy="625078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74687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1719" y="19248438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4297" y="21034375"/>
            <a:ext cx="25499219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9921875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1707813"/>
            <a:ext cx="25499219" cy="625078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654843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1328" y="19248438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03906" y="21034375"/>
            <a:ext cx="25499219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415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73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4514453"/>
            <a:ext cx="24258984" cy="922734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03" y="4514453"/>
            <a:ext cx="24755078" cy="1016992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13672" y="14932422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47266" y="16371094"/>
            <a:ext cx="24755078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9921875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1707813"/>
            <a:ext cx="25499219" cy="625078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654843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1328" y="19298047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03906" y="21083984"/>
            <a:ext cx="25499219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5547" y="12253516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4812109"/>
            <a:ext cx="15279687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91" y="4812109"/>
            <a:ext cx="16718359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Custom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2022-07-22T16:49:47Z</dcterms:created>
  <dcterms:modified xsi:type="dcterms:W3CDTF">2022-07-22T16:50:09Z</dcterms:modified>
</cp:coreProperties>
</file>