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1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734" y="644922"/>
            <a:ext cx="45144531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377031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8203" y="644922"/>
            <a:ext cx="14733984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4766" y="12898438"/>
            <a:ext cx="10219531" cy="12501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219" y="4960938"/>
            <a:ext cx="10566797" cy="2212578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4766" y="4960938"/>
            <a:ext cx="10219531" cy="828476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01953" y="4960937"/>
            <a:ext cx="13146484" cy="221257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078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734" y="14386719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3281" y="16420703"/>
            <a:ext cx="23862109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2" y="4712891"/>
            <a:ext cx="2559843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32457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23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7344" y="5357813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3642578"/>
            <a:ext cx="20389453" cy="1458515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6875" y="16569531"/>
            <a:ext cx="20984766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78" y="644922"/>
            <a:ext cx="48914844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04297"/>
            <a:ext cx="49410938" cy="230683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625" y="16023828"/>
            <a:ext cx="9227344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6016" y="18057813"/>
            <a:ext cx="18107422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6023828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594" y="6250781"/>
            <a:ext cx="26441797" cy="897929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47266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7187" y="18057813"/>
            <a:ext cx="22373828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21094" y="431601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01953" y="6250781"/>
            <a:ext cx="1443632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06" y="16420703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297" y="18454688"/>
            <a:ext cx="32791797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4141" y="0"/>
            <a:ext cx="23266797" cy="164207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2451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2969" y="15676563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203" y="6697266"/>
            <a:ext cx="2748359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266" y="17561719"/>
            <a:ext cx="21083984" cy="10021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438" y="17561719"/>
            <a:ext cx="14684375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531" y="15676563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4861719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52226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41" y="892969"/>
            <a:ext cx="42912109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59" y="2976563"/>
            <a:ext cx="49014063" cy="25846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2381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98437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359" y="15279687"/>
            <a:ext cx="10666016" cy="248046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672" y="16767969"/>
            <a:ext cx="16073438" cy="1180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250" y="15279687"/>
            <a:ext cx="7689453" cy="248046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703" y="4018359"/>
            <a:ext cx="24060547" cy="1145976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4141" y="2530078"/>
            <a:ext cx="4564063" cy="248046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8594" y="16767969"/>
            <a:ext cx="20935156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6953" y="2530078"/>
            <a:ext cx="6548438" cy="2480469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53906" y="4018359"/>
            <a:ext cx="13592969" cy="11013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1</cp:revision>
  <dcterms:created xsi:type="dcterms:W3CDTF">2020-07-10T17:01:46Z</dcterms:created>
  <dcterms:modified xsi:type="dcterms:W3CDTF">2020-07-10T17:02:43Z</dcterms:modified>
</cp:coreProperties>
</file>