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6" d="100"/>
          <a:sy n="1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28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40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29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9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20885547"/>
            <a:ext cx="47426563" cy="272851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397266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512109"/>
            <a:ext cx="2494433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415625"/>
            <a:ext cx="48021875" cy="520898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138672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1856641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744141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2381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198437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7344" y="16817578"/>
            <a:ext cx="19794141" cy="1503164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80078" y="15279687"/>
            <a:ext cx="7689453" cy="2530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0078" y="4415234"/>
            <a:ext cx="23266797" cy="131960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6172" y="2629297"/>
            <a:ext cx="9574609" cy="25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5000" y="4415234"/>
            <a:ext cx="14188281" cy="1319609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49219" y="2629297"/>
            <a:ext cx="7689453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20117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734" y="644922"/>
            <a:ext cx="45144531" cy="59035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1172"/>
            <a:ext cx="50800000" cy="223738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843359"/>
            <a:ext cx="15676563" cy="34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4" y="16767969"/>
            <a:ext cx="16073438" cy="1250156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3750" y="5258594"/>
            <a:ext cx="10566797" cy="199429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93750" y="19942969"/>
            <a:ext cx="10666016" cy="838398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46484" y="5258594"/>
            <a:ext cx="10616406" cy="10666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9921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415234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786328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1686719"/>
            <a:ext cx="18702734" cy="11856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734" y="9673828"/>
            <a:ext cx="8532813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8359" y="20042188"/>
            <a:ext cx="25151953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5547" y="1041797"/>
            <a:ext cx="416718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344922"/>
            <a:ext cx="20389453" cy="1523007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20313" y="2579688"/>
            <a:ext cx="25598438" cy="7094141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55859" y="11211719"/>
            <a:ext cx="21976953" cy="9078516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52344" y="18504297"/>
            <a:ext cx="8532813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75391" cy="285750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1389063"/>
            <a:ext cx="19546094" cy="133945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9844" y="3175000"/>
            <a:ext cx="654843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21484" y="4712891"/>
            <a:ext cx="14436328" cy="9078516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90234" y="14436328"/>
            <a:ext cx="649882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922" y="13791406"/>
            <a:ext cx="20389453" cy="14386719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9844" y="15974219"/>
            <a:ext cx="19149219" cy="7242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664765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2" y="644922"/>
            <a:ext cx="48021875" cy="63996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7656"/>
            <a:ext cx="49410938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23812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198437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1797" y="11112500"/>
            <a:ext cx="10666016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047" y="21183203"/>
            <a:ext cx="13741797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78516" y="19397266"/>
            <a:ext cx="7689453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016" y="4167187"/>
            <a:ext cx="24854297" cy="75406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0938" y="2629297"/>
            <a:ext cx="4564062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95313" y="12700000"/>
            <a:ext cx="24358203" cy="694531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23438" y="2678906"/>
            <a:ext cx="6548438" cy="253007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67969" y="20935156"/>
            <a:ext cx="17859375" cy="8830469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83594" y="4167188"/>
            <a:ext cx="21828125" cy="7540625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4219" y="19645313"/>
            <a:ext cx="7689453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1552773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8516" y="16371094"/>
            <a:ext cx="7342188" cy="2530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563" y="17908984"/>
            <a:ext cx="31650781" cy="1488281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7500" y="0"/>
            <a:ext cx="21183203" cy="1552773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422" y="1240234"/>
            <a:ext cx="25003125" cy="13890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86953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1719" y="942578"/>
            <a:ext cx="15676563" cy="491132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2813" y="15974219"/>
            <a:ext cx="7342188" cy="253007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4141" y="7044531"/>
            <a:ext cx="22869922" cy="892968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28516" y="17710547"/>
            <a:ext cx="18950781" cy="1007070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5469" y="17512109"/>
            <a:ext cx="14684375" cy="1002109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6563" y="15974219"/>
            <a:ext cx="7342188" cy="2530078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01953" y="5506641"/>
            <a:ext cx="12203906" cy="253007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7500" y="7044531"/>
            <a:ext cx="22770703" cy="8929688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5703" y="5159375"/>
            <a:ext cx="12203906" cy="2530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352226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141" y="892969"/>
            <a:ext cx="42912109" cy="277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3" y="3522266"/>
            <a:ext cx="49014062" cy="25003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99219" cy="362148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59" y="843359"/>
            <a:ext cx="49262109" cy="2976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672" y="7639844"/>
            <a:ext cx="24159766" cy="1339453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1328" y="5903516"/>
            <a:ext cx="4564062" cy="25300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3828" y="5903516"/>
            <a:ext cx="6548438" cy="2530078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3984" y="7639844"/>
            <a:ext cx="21828125" cy="133945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Katie Knoche</dc:creator>
  <cp:lastModifiedBy>Katie Knoche</cp:lastModifiedBy>
  <cp:revision>1</cp:revision>
  <dcterms:created xsi:type="dcterms:W3CDTF">2020-07-17T22:12:07Z</dcterms:created>
  <dcterms:modified xsi:type="dcterms:W3CDTF">2020-07-17T22:15:54Z</dcterms:modified>
</cp:coreProperties>
</file>