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02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4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4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375" y="20885547"/>
            <a:ext cx="47426563" cy="277812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397266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512109"/>
            <a:ext cx="24944335" cy="287734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564453"/>
            <a:ext cx="48021875" cy="540742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138672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1856641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744141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843359"/>
            <a:ext cx="15676563" cy="34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9766" y="5853906"/>
            <a:ext cx="16073438" cy="1250156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5531" y="5853906"/>
            <a:ext cx="10566797" cy="1691679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8187" y="17512109"/>
            <a:ext cx="10219531" cy="82847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415234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786328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1686719"/>
            <a:ext cx="18702734" cy="118070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2344" y="14833203"/>
            <a:ext cx="8532813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80078" y="17214453"/>
            <a:ext cx="28227734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5547" y="2778125"/>
            <a:ext cx="416718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344922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9922" y="5159375"/>
            <a:ext cx="25598438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75391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1389063"/>
            <a:ext cx="19546094" cy="118070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9453" y="14486626"/>
            <a:ext cx="654843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6563" y="16917485"/>
            <a:ext cx="16023828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9063" y="3323828"/>
            <a:ext cx="649882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22" y="12997656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1172" y="5655469"/>
            <a:ext cx="22225000" cy="7292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2" y="942578"/>
            <a:ext cx="48021875" cy="630039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47656"/>
            <a:ext cx="49410938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472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843359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266" y="16222266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1094" y="7143750"/>
            <a:ext cx="19843750" cy="78878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24219" y="5010547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9063" y="7143750"/>
            <a:ext cx="23762891" cy="744140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5625" y="5010547"/>
            <a:ext cx="5060156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9063" y="18206641"/>
            <a:ext cx="25896094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19531" y="16222266"/>
            <a:ext cx="6548438" cy="253007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97266" y="18206641"/>
            <a:ext cx="13642578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88" y="1091406"/>
            <a:ext cx="27185938" cy="1632148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906" y="16222266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8906" y="18454688"/>
            <a:ext cx="32791797" cy="14833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094" y="545703"/>
            <a:ext cx="20240625" cy="14982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942578"/>
            <a:ext cx="15676563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5859" y="15130859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0938" y="7689453"/>
            <a:ext cx="28227734" cy="897929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9766" y="17462500"/>
            <a:ext cx="21083984" cy="100210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04297" y="17462500"/>
            <a:ext cx="14684375" cy="100210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75391" y="15130859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5357813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744141"/>
            <a:ext cx="24407813" cy="150812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906" y="16222266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8906" y="18454688"/>
            <a:ext cx="32791797" cy="14833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28906" y="297656"/>
            <a:ext cx="27930078" cy="15676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9766" y="1041797"/>
            <a:ext cx="15180469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5859" y="16668750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3438" y="7739062"/>
            <a:ext cx="31452344" cy="897929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0938" y="18851563"/>
            <a:ext cx="21332031" cy="1007070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1328" y="18801953"/>
            <a:ext cx="15230078" cy="10070703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30469" y="16668750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5357813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Katie Knoche</dc:creator>
  <cp:lastModifiedBy>Katie Knoche</cp:lastModifiedBy>
  <cp:revision>1</cp:revision>
  <dcterms:created xsi:type="dcterms:W3CDTF">2020-04-24T18:22:52Z</dcterms:created>
  <dcterms:modified xsi:type="dcterms:W3CDTF">2020-04-24T18:35:50Z</dcterms:modified>
</cp:coreProperties>
</file>