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90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20885547"/>
            <a:ext cx="47426563" cy="272851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397266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512109"/>
            <a:ext cx="24944335" cy="287734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415625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138672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1856641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744141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20117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734" y="644922"/>
            <a:ext cx="45144531" cy="590351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01172"/>
            <a:ext cx="50800000" cy="223738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377031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644922"/>
            <a:ext cx="15676563" cy="34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9766" y="5208984"/>
            <a:ext cx="16073438" cy="1250156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4844" y="5208984"/>
            <a:ext cx="10566797" cy="2212578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86719" y="17512109"/>
            <a:ext cx="10219531" cy="82847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415234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786328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1686719"/>
            <a:ext cx="18702734" cy="11757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2734" y="14386719"/>
            <a:ext cx="8532813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30469" y="16420703"/>
            <a:ext cx="28227734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5547" y="2778125"/>
            <a:ext cx="416718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344922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9922" y="4712891"/>
            <a:ext cx="25598438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75391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1" y="1389063"/>
            <a:ext cx="19546094" cy="11757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9844" y="3175000"/>
            <a:ext cx="654843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7344" y="5357813"/>
            <a:ext cx="16023828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0234" y="14436328"/>
            <a:ext cx="649882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22" y="12997656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02344" y="16569531"/>
            <a:ext cx="22225000" cy="7292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647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063" y="644922"/>
            <a:ext cx="48021875" cy="63500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47656"/>
            <a:ext cx="49410938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472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9" y="843359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078" y="14833203"/>
            <a:ext cx="10666016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73438" y="16817578"/>
            <a:ext cx="19744531" cy="94753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5391" y="14833203"/>
            <a:ext cx="7689453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1250" y="6250781"/>
            <a:ext cx="23663672" cy="883046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55859" y="4316016"/>
            <a:ext cx="4564062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9297" y="16817578"/>
            <a:ext cx="23217188" cy="1483320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21094" y="4316016"/>
            <a:ext cx="6548438" cy="253007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52344" y="6002734"/>
            <a:ext cx="14436328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906" y="16222266"/>
            <a:ext cx="7342188" cy="253007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8906" y="18454688"/>
            <a:ext cx="32791797" cy="148332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4141" y="0"/>
            <a:ext cx="23266797" cy="164207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422" y="1240234"/>
            <a:ext cx="25003125" cy="124519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942578"/>
            <a:ext cx="15676563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2969" y="15676563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8203" y="6697266"/>
            <a:ext cx="27483594" cy="897929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7266" y="17561719"/>
            <a:ext cx="21083984" cy="100210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8438" y="17561719"/>
            <a:ext cx="14684375" cy="100210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9531" y="15676563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047" y="4861719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52226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141" y="892969"/>
            <a:ext cx="42912109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59" y="2976563"/>
            <a:ext cx="49014063" cy="258464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23812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198437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8359" y="15279687"/>
            <a:ext cx="10666016" cy="248046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3672" y="16767969"/>
            <a:ext cx="16073438" cy="1180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1250" y="15279687"/>
            <a:ext cx="7689453" cy="248046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0703" y="4018359"/>
            <a:ext cx="24060547" cy="11459766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44141" y="2530078"/>
            <a:ext cx="4564063" cy="2480469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8594" y="16767969"/>
            <a:ext cx="20935156" cy="1483320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76953" y="2530078"/>
            <a:ext cx="6548438" cy="2480469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53906" y="4018359"/>
            <a:ext cx="13592969" cy="110132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Custom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Katie Knoche</dc:creator>
  <cp:lastModifiedBy>Katie Knoche</cp:lastModifiedBy>
  <cp:revision>1</cp:revision>
  <dcterms:created xsi:type="dcterms:W3CDTF">2020-06-26T18:37:00Z</dcterms:created>
  <dcterms:modified xsi:type="dcterms:W3CDTF">2020-06-26T18:38:05Z</dcterms:modified>
</cp:coreProperties>
</file>