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50800000" cy="28575000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>
      <p:cViewPr varScale="1">
        <p:scale>
          <a:sx n="25" d="100"/>
          <a:sy n="25" d="100"/>
        </p:scale>
        <p:origin x="84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36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9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9.png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6.png"/><Relationship Id="rId3" Type="http://schemas.openxmlformats.org/officeDocument/2006/relationships/image" Target="../media/image9.png"/><Relationship Id="rId7" Type="http://schemas.openxmlformats.org/officeDocument/2006/relationships/image" Target="../media/image33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9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image" Target="../media/image37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156" y="21083984"/>
            <a:ext cx="47426563" cy="28773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453" y="17660938"/>
            <a:ext cx="24944335" cy="297656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9844" y="23812500"/>
            <a:ext cx="48021875" cy="545703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96875" y="14287500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09375" y="12005469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98438" y="892969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948828" cy="4216797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88281" y="694531"/>
            <a:ext cx="22423438" cy="381992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85547" y="13543359"/>
            <a:ext cx="15279687" cy="471289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85547" y="4812109"/>
            <a:ext cx="15279687" cy="873125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3594" y="4812109"/>
            <a:ext cx="16718359" cy="892968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83594" y="14634766"/>
            <a:ext cx="16718359" cy="109636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0849609" cy="16172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49609" cy="649882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50" y="595313"/>
            <a:ext cx="49212500" cy="44152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97266"/>
            <a:ext cx="50800000" cy="218777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28773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02734" y="446484"/>
            <a:ext cx="13493750" cy="297656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05859" y="3075781"/>
            <a:ext cx="14783594" cy="262929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46484" y="4514453"/>
            <a:ext cx="24258984" cy="1021953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2109" y="3075781"/>
            <a:ext cx="14684375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094" y="4514453"/>
            <a:ext cx="24755078" cy="10417969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60156" y="15775781"/>
            <a:ext cx="14684375" cy="2629297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3750" y="17214453"/>
            <a:ext cx="24110156" cy="10814844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608984" y="15775781"/>
            <a:ext cx="14684375" cy="2629297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342578" y="17214453"/>
            <a:ext cx="24110156" cy="102195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49609" cy="649882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50" y="595313"/>
            <a:ext cx="49212500" cy="44152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97266"/>
            <a:ext cx="50800000" cy="218777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28773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02734" y="446484"/>
            <a:ext cx="13493750" cy="297656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05859" y="3075781"/>
            <a:ext cx="14783594" cy="262929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46484" y="4514453"/>
            <a:ext cx="24258984" cy="1021953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2109" y="3075781"/>
            <a:ext cx="14684375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094" y="4514453"/>
            <a:ext cx="24755078" cy="10417969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60156" y="15775781"/>
            <a:ext cx="14684375" cy="2629297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3750" y="17214453"/>
            <a:ext cx="24110156" cy="10814844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608984" y="15775781"/>
            <a:ext cx="14684375" cy="2629297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342578" y="17214453"/>
            <a:ext cx="24110156" cy="102195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49609" cy="649882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50" y="595313"/>
            <a:ext cx="49212500" cy="44152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97266"/>
            <a:ext cx="50800000" cy="218777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28773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02734" y="446484"/>
            <a:ext cx="13493750" cy="297656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05859" y="3075781"/>
            <a:ext cx="14783594" cy="262929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46484" y="4514453"/>
            <a:ext cx="24258984" cy="1021953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2109" y="3075781"/>
            <a:ext cx="14684375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094" y="4514453"/>
            <a:ext cx="24755078" cy="10417969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60156" y="15775781"/>
            <a:ext cx="14684375" cy="2629297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3750" y="17214453"/>
            <a:ext cx="24110156" cy="10814844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608984" y="15775781"/>
            <a:ext cx="14684375" cy="2629297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342578" y="17214453"/>
            <a:ext cx="24110156" cy="102195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5775781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04688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2109" y="16172656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906" y="17958594"/>
            <a:ext cx="25499219" cy="8731250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53516" y="3175000"/>
            <a:ext cx="25400000" cy="87312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3096875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04688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11328" y="16172656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906" y="17958594"/>
            <a:ext cx="25499219" cy="8731250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53516" y="3175000"/>
            <a:ext cx="25400000" cy="87312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Macintosh PowerPoint</Application>
  <PresentationFormat>Custom</PresentationFormat>
  <Paragraphs>11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Michael Simmons</cp:lastModifiedBy>
  <cp:revision>1</cp:revision>
  <dcterms:created xsi:type="dcterms:W3CDTF">2022-07-26T00:34:54Z</dcterms:created>
  <dcterms:modified xsi:type="dcterms:W3CDTF">2022-07-26T00:36:22Z</dcterms:modified>
</cp:coreProperties>
</file>