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54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18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2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766" y="20786328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453" y="23266797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91" y="694531"/>
            <a:ext cx="22423438" cy="37703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8281" y="15230078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4219" y="6201172"/>
            <a:ext cx="12303125" cy="1132334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547" y="6201172"/>
            <a:ext cx="13989844" cy="1862832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8203" y="6201172"/>
            <a:ext cx="14783594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793750"/>
            <a:ext cx="23366016" cy="137914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535547"/>
            <a:ext cx="24507031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7813" y="272851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5156" y="16619141"/>
            <a:ext cx="21629688" cy="977304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87500" y="4712891"/>
            <a:ext cx="22274609" cy="75902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57813" y="14833203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0625" y="12104688"/>
            <a:ext cx="23366016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091406"/>
            <a:ext cx="22621875" cy="118070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0234" y="18355469"/>
            <a:ext cx="18157031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9219" y="16569531"/>
            <a:ext cx="7739062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828" y="18355469"/>
            <a:ext cx="14089063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125" y="16569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27344" y="0"/>
            <a:ext cx="27979688" cy="15775781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188" y="12551172"/>
            <a:ext cx="23366016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002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8" y="694531"/>
            <a:ext cx="48766016" cy="560585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2734"/>
            <a:ext cx="49758203" cy="225722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401835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3516" y="992188"/>
            <a:ext cx="14089063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3828" y="6945313"/>
            <a:ext cx="18653125" cy="997148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8203" y="47625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594" y="6945313"/>
            <a:ext cx="24010938" cy="1061640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859" y="47625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3438" y="17561719"/>
            <a:ext cx="19149219" cy="138906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37109" y="17561719"/>
            <a:ext cx="21976953" cy="138906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5859" y="15775781"/>
            <a:ext cx="14684375" cy="2778125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08203" y="1577578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457422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141016"/>
            <a:ext cx="22969141" cy="1483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0938" y="2282031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7109" y="15924609"/>
            <a:ext cx="21183203" cy="1012031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00781" y="4266406"/>
            <a:ext cx="24705469" cy="962421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25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047" y="12948047"/>
            <a:ext cx="22621875" cy="15626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16" y="1141016"/>
            <a:ext cx="24110156" cy="138906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8047" y="18206641"/>
            <a:ext cx="20786328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4219" y="1642070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484" y="18206641"/>
            <a:ext cx="17660938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9766" y="1642070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56641" y="0"/>
            <a:ext cx="25300781" cy="15775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98438" cy="141882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78" y="248047"/>
            <a:ext cx="24507031" cy="1483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078" y="14337109"/>
            <a:ext cx="15003601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7109" y="16073438"/>
            <a:ext cx="20637500" cy="120550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422" y="16073438"/>
            <a:ext cx="21927344" cy="1210468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13672" y="14337109"/>
            <a:ext cx="14684375" cy="25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56641" y="0"/>
            <a:ext cx="25598438" cy="147835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98438" cy="141882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69" y="248047"/>
            <a:ext cx="23117969" cy="1483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844" y="14287500"/>
            <a:ext cx="15003601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3828" y="14337109"/>
            <a:ext cx="14684375" cy="25300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77734" y="0"/>
            <a:ext cx="28426172" cy="147835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141" y="15875000"/>
            <a:ext cx="16123047" cy="127000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91406" y="15875000"/>
            <a:ext cx="19198828" cy="13592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KK</dc:creator>
  <cp:lastModifiedBy>Katie Knoche</cp:lastModifiedBy>
  <cp:revision>1</cp:revision>
  <dcterms:created xsi:type="dcterms:W3CDTF">2020-06-05T19:50:50Z</dcterms:created>
  <dcterms:modified xsi:type="dcterms:W3CDTF">2020-06-05T19:51:41Z</dcterms:modified>
</cp:coreProperties>
</file>