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0"/>
  </p:normalViewPr>
  <p:slideViewPr>
    <p:cSldViewPr snapToGrid="0" snapToObjects="1">
      <p:cViewPr varScale="1">
        <p:scale>
          <a:sx n="25" d="100"/>
          <a:sy n="25" d="100"/>
        </p:scale>
        <p:origin x="84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31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9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43.png"/><Relationship Id="rId10" Type="http://schemas.openxmlformats.org/officeDocument/2006/relationships/image" Target="../media/image45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156" y="21034375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60938"/>
            <a:ext cx="24944335" cy="297656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844" y="23812500"/>
            <a:ext cx="48021875" cy="545703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20313" y="4812109"/>
            <a:ext cx="14485938" cy="625078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99609" y="4812109"/>
            <a:ext cx="15279687" cy="1225351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969" y="4812109"/>
            <a:ext cx="16718359" cy="9078516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96484" y="18405078"/>
            <a:ext cx="14485938" cy="62507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962421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394023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962421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394023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106289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394023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106289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394023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2501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394023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92969"/>
            <a:ext cx="23366016" cy="12501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394023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2501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394023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2501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1394023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Macintosh PowerPoint</Application>
  <PresentationFormat>Custom</PresentationFormat>
  <Paragraphs>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Michael Simmons</cp:lastModifiedBy>
  <cp:revision>1</cp:revision>
  <dcterms:created xsi:type="dcterms:W3CDTF">2022-06-04T00:29:22Z</dcterms:created>
  <dcterms:modified xsi:type="dcterms:W3CDTF">2022-06-04T00:31:33Z</dcterms:modified>
</cp:coreProperties>
</file>