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50800000" cy="28575000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26" d="100"/>
          <a:sy n="26" d="100"/>
        </p:scale>
        <p:origin x="79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344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9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9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9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19" y="20885547"/>
            <a:ext cx="47426563" cy="272851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453" y="19397266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453" y="17512109"/>
            <a:ext cx="24944335" cy="2877344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9063" y="23415625"/>
            <a:ext cx="48021875" cy="515937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96875" y="14138672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09375" y="11856641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98438" y="744141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6201172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734" y="644922"/>
            <a:ext cx="45144531" cy="590351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201172"/>
            <a:ext cx="50800000" cy="223738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948828" cy="4216797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1719" y="843359"/>
            <a:ext cx="15676563" cy="3472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59766" y="5853906"/>
            <a:ext cx="16073438" cy="12501562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4844" y="5853906"/>
            <a:ext cx="10566797" cy="19942969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86719" y="17512109"/>
            <a:ext cx="10219531" cy="828476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0899219" cy="16172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03516" y="4415234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0786328" cy="285750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234" y="1686719"/>
            <a:ext cx="18702734" cy="1175742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02734" y="14386719"/>
            <a:ext cx="8532813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30469" y="16420703"/>
            <a:ext cx="28227734" cy="9078516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85547" y="2778125"/>
            <a:ext cx="4167188" cy="253007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3344922"/>
            <a:ext cx="20389453" cy="15230078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9922" y="4712891"/>
            <a:ext cx="25598438" cy="88304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2175391" cy="285750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281" y="1389063"/>
            <a:ext cx="19546094" cy="1175742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39844" y="3175000"/>
            <a:ext cx="6548438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7344" y="5357813"/>
            <a:ext cx="16023828" cy="9078516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90234" y="14436328"/>
            <a:ext cx="6498828" cy="253007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922" y="12997656"/>
            <a:ext cx="20389453" cy="15230078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02344" y="16569531"/>
            <a:ext cx="22225000" cy="72925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664765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063" y="644922"/>
            <a:ext cx="48021875" cy="63500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47656"/>
            <a:ext cx="49410938" cy="218777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99219" cy="347265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359" y="843359"/>
            <a:ext cx="49262109" cy="297656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9688" y="15378906"/>
            <a:ext cx="10666016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72656" y="17760156"/>
            <a:ext cx="19694922" cy="947539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75391" y="15378906"/>
            <a:ext cx="7689453" cy="253007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5938" y="6548438"/>
            <a:ext cx="24854297" cy="8830469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55859" y="4316016"/>
            <a:ext cx="4564062" cy="2530078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2188" y="17760156"/>
            <a:ext cx="26441797" cy="14833203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470703" y="4316016"/>
            <a:ext cx="6548438" cy="2530078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394922" y="6548438"/>
            <a:ext cx="12700000" cy="88304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1552773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28906" y="16222266"/>
            <a:ext cx="7342188" cy="253007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8906" y="18454688"/>
            <a:ext cx="32791797" cy="1483320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87500" y="0"/>
            <a:ext cx="21183203" cy="15527734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2422" y="1240234"/>
            <a:ext cx="25003125" cy="124519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3869531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1719" y="942578"/>
            <a:ext cx="15676563" cy="491132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42969" y="15676563"/>
            <a:ext cx="7342188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0703" y="6697266"/>
            <a:ext cx="30608984" cy="8979297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96875" y="17760156"/>
            <a:ext cx="21083984" cy="1002109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8438" y="17760156"/>
            <a:ext cx="14684375" cy="10021094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19531" y="15676563"/>
            <a:ext cx="7342188" cy="2530078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298047" y="4861719"/>
            <a:ext cx="12203906" cy="25300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352226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9141" y="892969"/>
            <a:ext cx="42912109" cy="2778125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703" y="3522266"/>
            <a:ext cx="49014062" cy="250031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99219" cy="238125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141" y="198437"/>
            <a:ext cx="49262109" cy="297656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3828" y="15279687"/>
            <a:ext cx="10666016" cy="2480469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53906" y="16767969"/>
            <a:ext cx="16073438" cy="1180703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21094" y="15279687"/>
            <a:ext cx="7689453" cy="2480469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0703" y="4018359"/>
            <a:ext cx="24060547" cy="11459766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44141" y="2530078"/>
            <a:ext cx="4564063" cy="2480469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76563" y="16767969"/>
            <a:ext cx="25648047" cy="14833203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016406" y="2530078"/>
            <a:ext cx="6548438" cy="2480469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039844" y="4018359"/>
            <a:ext cx="13592969" cy="110132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</Words>
  <Application>Microsoft Office PowerPoint</Application>
  <PresentationFormat>Custom</PresentationFormat>
  <Paragraphs>12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KK</dc:creator>
  <cp:lastModifiedBy>Katie Knoche</cp:lastModifiedBy>
  <cp:revision>1</cp:revision>
  <dcterms:created xsi:type="dcterms:W3CDTF">2020-06-19T22:06:03Z</dcterms:created>
  <dcterms:modified xsi:type="dcterms:W3CDTF">2020-06-19T22:09:22Z</dcterms:modified>
</cp:coreProperties>
</file>