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0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885547"/>
            <a:ext cx="47426563" cy="27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415625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20117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644922"/>
            <a:ext cx="48617188" cy="59035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1172"/>
            <a:ext cx="50800000" cy="22373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416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4335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4531" y="13096875"/>
            <a:ext cx="10666016" cy="12501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9063" y="5655469"/>
            <a:ext cx="10566797" cy="199429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4531" y="5655469"/>
            <a:ext cx="10666016" cy="8383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9297" y="16420703"/>
            <a:ext cx="28277344" cy="907851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5547" y="3472656"/>
            <a:ext cx="4167188" cy="2530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9922" y="5010547"/>
            <a:ext cx="25598438" cy="7094141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02734" y="14882813"/>
            <a:ext cx="8532813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2"/>
            <a:ext cx="19546094" cy="132953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9844" y="3175000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21484" y="4712891"/>
            <a:ext cx="144363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44363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3791406"/>
            <a:ext cx="20389453" cy="1438671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9844" y="15974219"/>
            <a:ext cx="19149219" cy="7242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644922"/>
            <a:ext cx="48021875" cy="6350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37343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694531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2813" y="4316016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484" y="16619141"/>
            <a:ext cx="14804482" cy="1127960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9201" y="14775842"/>
            <a:ext cx="9164679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2422" y="5853906"/>
            <a:ext cx="24060547" cy="75406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5859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19922" y="5853906"/>
            <a:ext cx="20141406" cy="888007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64063" y="16619141"/>
            <a:ext cx="18708961" cy="10520401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2635" y="14764670"/>
            <a:ext cx="9164679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906" y="16371094"/>
            <a:ext cx="7342188" cy="2530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1094" y="17908984"/>
            <a:ext cx="30757813" cy="1488281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6641" y="0"/>
            <a:ext cx="25003125" cy="1721445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22" y="1240234"/>
            <a:ext cx="25003125" cy="12451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3359" y="15974219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844" y="7044531"/>
            <a:ext cx="35520313" cy="892968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49609" y="17512109"/>
            <a:ext cx="21629688" cy="1007070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0156" y="17512109"/>
            <a:ext cx="17313672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1094" y="15974219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506641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23031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1041797"/>
            <a:ext cx="49262109" cy="99218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757422"/>
            <a:ext cx="50800000" cy="16817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37343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694531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7188" y="14982031"/>
            <a:ext cx="11402422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2481" y="5960086"/>
            <a:ext cx="13205596" cy="1012959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8138" y="14975954"/>
            <a:ext cx="8220351" cy="263625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437" y="5953125"/>
            <a:ext cx="25774777" cy="101295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21501" y="4316016"/>
            <a:ext cx="4879176" cy="263625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3438" y="16619141"/>
            <a:ext cx="25747266" cy="1150937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83584" y="16620025"/>
            <a:ext cx="15963391" cy="11508491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08138" y="4316016"/>
            <a:ext cx="8220351" cy="2636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KK</dc:creator>
  <cp:lastModifiedBy>Katie Knoche</cp:lastModifiedBy>
  <cp:revision>1</cp:revision>
  <dcterms:created xsi:type="dcterms:W3CDTF">2020-07-27T19:40:53Z</dcterms:created>
  <dcterms:modified xsi:type="dcterms:W3CDTF">2020-07-27T19:43:33Z</dcterms:modified>
</cp:coreProperties>
</file>