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26" d="100"/>
          <a:sy n="26" d="100"/>
        </p:scale>
        <p:origin x="79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95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9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50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766" y="20885547"/>
            <a:ext cx="47426563" cy="2778125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397266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512109"/>
            <a:ext cx="24944335" cy="287734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564453"/>
            <a:ext cx="48021875" cy="43160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138672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1856641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744141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1719" y="843359"/>
            <a:ext cx="15676563" cy="34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9766" y="5853906"/>
            <a:ext cx="16073438" cy="1250156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5531" y="5853906"/>
            <a:ext cx="10566797" cy="16916797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8187" y="17512109"/>
            <a:ext cx="10219531" cy="82847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9921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415234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786328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34" y="1686719"/>
            <a:ext cx="18702734" cy="1180703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2344" y="14833203"/>
            <a:ext cx="8532813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80078" y="17214453"/>
            <a:ext cx="28227734" cy="9078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85547" y="2778125"/>
            <a:ext cx="416718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344922"/>
            <a:ext cx="20389453" cy="1523007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9922" y="5159375"/>
            <a:ext cx="25598438" cy="88304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175391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281" y="1389063"/>
            <a:ext cx="19546094" cy="1180703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89453" y="14486626"/>
            <a:ext cx="654843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76563" y="16917485"/>
            <a:ext cx="16023828" cy="9078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39063" y="3323828"/>
            <a:ext cx="649882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922" y="12997656"/>
            <a:ext cx="20389453" cy="1523007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1172" y="5655469"/>
            <a:ext cx="22225000" cy="72925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6647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063" y="942578"/>
            <a:ext cx="48021875" cy="5804297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47656"/>
            <a:ext cx="49410938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3472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59" y="843359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2266" y="16222266"/>
            <a:ext cx="10666016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71094" y="7143750"/>
            <a:ext cx="19843750" cy="788789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24219" y="5010547"/>
            <a:ext cx="7689453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9063" y="7143750"/>
            <a:ext cx="23762891" cy="7441406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5625" y="5010547"/>
            <a:ext cx="5060156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9063" y="18206641"/>
            <a:ext cx="27682031" cy="14833203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19531" y="16222266"/>
            <a:ext cx="6548438" cy="2530078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97266" y="18206641"/>
            <a:ext cx="13642578" cy="88304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52773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744141"/>
            <a:ext cx="24407813" cy="150812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8906" y="16222266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8906" y="18454688"/>
            <a:ext cx="32791797" cy="14833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65234" y="545703"/>
            <a:ext cx="25846484" cy="149820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86953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9766" y="1041797"/>
            <a:ext cx="15180469" cy="491132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5469" y="16668750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5156" y="7739062"/>
            <a:ext cx="34379297" cy="8979297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0703" y="19099609"/>
            <a:ext cx="23961328" cy="1012031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60938" y="19149219"/>
            <a:ext cx="16371094" cy="10070703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75391" y="16668750"/>
            <a:ext cx="7342188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98047" y="5357813"/>
            <a:ext cx="12203906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52773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744141"/>
            <a:ext cx="24407813" cy="150812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8906" y="16222266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8906" y="18454688"/>
            <a:ext cx="32791797" cy="14833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65234" y="545703"/>
            <a:ext cx="25846484" cy="149820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86953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3672" y="1289844"/>
            <a:ext cx="15676563" cy="491132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5469" y="16668750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5156" y="7739062"/>
            <a:ext cx="34379297" cy="8979297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0703" y="19099609"/>
            <a:ext cx="23961328" cy="1012031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60938" y="19149219"/>
            <a:ext cx="16371094" cy="10070703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75391" y="16668750"/>
            <a:ext cx="7342188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98047" y="5357813"/>
            <a:ext cx="12203906" cy="25300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</Words>
  <Application>Microsoft Office PowerPoint</Application>
  <PresentationFormat>Custom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Katie Knoche</dc:creator>
  <cp:lastModifiedBy>Katie Knoche</cp:lastModifiedBy>
  <cp:revision>2</cp:revision>
  <dcterms:created xsi:type="dcterms:W3CDTF">2020-04-18T00:57:37Z</dcterms:created>
  <dcterms:modified xsi:type="dcterms:W3CDTF">2020-04-18T01:05:46Z</dcterms:modified>
</cp:coreProperties>
</file>