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9" r:id="rId10"/>
    <p:sldId id="265" r:id="rId11"/>
    <p:sldId id="266" r:id="rId12"/>
    <p:sldId id="267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7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06" y="644922"/>
            <a:ext cx="48617188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416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4531" y="13096875"/>
            <a:ext cx="10666016" cy="12501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9063" y="5655469"/>
            <a:ext cx="10566797" cy="19942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531" y="5655469"/>
            <a:ext cx="10666016" cy="8383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7574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9297" y="16420703"/>
            <a:ext cx="28277344" cy="907851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3472656"/>
            <a:ext cx="4167188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9922" y="5010547"/>
            <a:ext cx="25598438" cy="709414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02734" y="14882813"/>
            <a:ext cx="853281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2"/>
            <a:ext cx="19546094" cy="132953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21484" y="4712891"/>
            <a:ext cx="144363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3791406"/>
            <a:ext cx="20389453" cy="143867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15974219"/>
            <a:ext cx="19149219" cy="7242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644922"/>
            <a:ext cx="48021875" cy="63500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37343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694531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359" y="15626953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9063" y="5853906"/>
            <a:ext cx="12451953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70703" y="15626953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94" y="5853906"/>
            <a:ext cx="24060547" cy="75406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94531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453" y="17164844"/>
            <a:ext cx="28624609" cy="888007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52344" y="17164844"/>
            <a:ext cx="15726172" cy="8830469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70703" y="4316016"/>
            <a:ext cx="768945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06" y="16371094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094" y="17908984"/>
            <a:ext cx="30757813" cy="1488281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6641" y="0"/>
            <a:ext cx="25003125" cy="1721445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40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3359" y="1597421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844" y="7044531"/>
            <a:ext cx="35520313" cy="89296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49609" y="17512109"/>
            <a:ext cx="21629688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156" y="17512109"/>
            <a:ext cx="17313672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1094" y="15974219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98047" y="5506641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2303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1041797"/>
            <a:ext cx="49262109" cy="9921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57422"/>
            <a:ext cx="50800000" cy="16817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37343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1" y="694531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1719" y="14287500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625" y="5853906"/>
            <a:ext cx="12352734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21875" y="14287500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453" y="5853906"/>
            <a:ext cx="24110156" cy="947539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7500" y="4316016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0703" y="15825391"/>
            <a:ext cx="25697656" cy="1076523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50781" y="15825391"/>
            <a:ext cx="14932422" cy="1076523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21875" y="4316016"/>
            <a:ext cx="7689453" cy="25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0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Katie Knoche</cp:lastModifiedBy>
  <cp:revision>3</cp:revision>
  <dcterms:created xsi:type="dcterms:W3CDTF">2020-07-24T18:12:38Z</dcterms:created>
  <dcterms:modified xsi:type="dcterms:W3CDTF">2020-07-24T18:21:48Z</dcterms:modified>
</cp:coreProperties>
</file>