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50800000" cy="28575000"/>
  <p:notesSz cx="28575000" cy="50800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13"/>
  </p:normalViewPr>
  <p:slideViewPr>
    <p:cSldViewPr snapToGrid="0" snapToObjects="1">
      <p:cViewPr varScale="1">
        <p:scale>
          <a:sx n="20" d="100"/>
          <a:sy n="20" d="100"/>
        </p:scale>
        <p:origin x="631" y="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0538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9.png"/><Relationship Id="rId7" Type="http://schemas.openxmlformats.org/officeDocument/2006/relationships/image" Target="../media/image55.png"/><Relationship Id="rId12" Type="http://schemas.openxmlformats.org/officeDocument/2006/relationships/image" Target="../media/image6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png"/><Relationship Id="rId11" Type="http://schemas.openxmlformats.org/officeDocument/2006/relationships/image" Target="../media/image59.png"/><Relationship Id="rId5" Type="http://schemas.openxmlformats.org/officeDocument/2006/relationships/image" Target="../media/image54.png"/><Relationship Id="rId10" Type="http://schemas.openxmlformats.org/officeDocument/2006/relationships/image" Target="../media/image58.png"/><Relationship Id="rId4" Type="http://schemas.openxmlformats.org/officeDocument/2006/relationships/image" Target="../media/image10.png"/><Relationship Id="rId9" Type="http://schemas.openxmlformats.org/officeDocument/2006/relationships/image" Target="../media/image5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9.png"/><Relationship Id="rId7" Type="http://schemas.openxmlformats.org/officeDocument/2006/relationships/image" Target="../media/image6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Relationship Id="rId9" Type="http://schemas.openxmlformats.org/officeDocument/2006/relationships/image" Target="../media/image7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9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0.png"/><Relationship Id="rId9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9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9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28.png"/><Relationship Id="rId9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10" Type="http://schemas.openxmlformats.org/officeDocument/2006/relationships/image" Target="../media/image42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9.pn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11" Type="http://schemas.openxmlformats.org/officeDocument/2006/relationships/image" Target="../media/image48.png"/><Relationship Id="rId5" Type="http://schemas.openxmlformats.org/officeDocument/2006/relationships/image" Target="../media/image43.png"/><Relationship Id="rId10" Type="http://schemas.openxmlformats.org/officeDocument/2006/relationships/image" Target="../media/image47.png"/><Relationship Id="rId4" Type="http://schemas.openxmlformats.org/officeDocument/2006/relationships/image" Target="../media/image10.png"/><Relationship Id="rId9" Type="http://schemas.openxmlformats.org/officeDocument/2006/relationships/image" Target="../media/image4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10" Type="http://schemas.openxmlformats.org/officeDocument/2006/relationships/image" Target="../media/image53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5156" y="21034375"/>
            <a:ext cx="47426563" cy="2877344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9453" y="19546094"/>
            <a:ext cx="20439063" cy="1240234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9453" y="17660938"/>
            <a:ext cx="24944335" cy="2976563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89844" y="23713281"/>
            <a:ext cx="48021875" cy="5457031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096875" y="14287500"/>
            <a:ext cx="15031641" cy="2629297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209375" y="12005469"/>
            <a:ext cx="9744699" cy="6201172"/>
          </a:xfrm>
          <a:prstGeom prst="rect">
            <a:avLst/>
          </a:prstGeom>
        </p:spPr>
      </p:pic>
      <p:pic>
        <p:nvPicPr>
          <p:cNvPr id="10" name="Object 9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898438" y="892969"/>
            <a:ext cx="24892000" cy="12446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4556641" cy="28674219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703" y="992188"/>
            <a:ext cx="23366016" cy="16172656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609" y="16668750"/>
            <a:ext cx="24308594" cy="12600781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311328" y="644922"/>
            <a:ext cx="14684375" cy="2480469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334766" y="2133203"/>
            <a:ext cx="20637500" cy="7788672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311328" y="9921875"/>
            <a:ext cx="14684375" cy="2480469"/>
          </a:xfrm>
          <a:prstGeom prst="rect">
            <a:avLst/>
          </a:prstGeom>
        </p:spPr>
      </p:pic>
      <p:pic>
        <p:nvPicPr>
          <p:cNvPr id="10" name="Object 9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013672" y="11410156"/>
            <a:ext cx="15279687" cy="7788672"/>
          </a:xfrm>
          <a:prstGeom prst="rect">
            <a:avLst/>
          </a:prstGeom>
        </p:spPr>
      </p:pic>
      <p:pic>
        <p:nvPicPr>
          <p:cNvPr id="11" name="Object 10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880469" y="20687109"/>
            <a:ext cx="19546094" cy="9128125"/>
          </a:xfrm>
          <a:prstGeom prst="rect">
            <a:avLst/>
          </a:prstGeom>
        </p:spPr>
      </p:pic>
      <p:pic>
        <p:nvPicPr>
          <p:cNvPr id="12" name="Object 11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311328" y="19198828"/>
            <a:ext cx="14684375" cy="248046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0849609" cy="5357813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0234" y="446484"/>
            <a:ext cx="48269922" cy="5705078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357813"/>
            <a:ext cx="50800000" cy="2321718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0948828" cy="4216797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88281" y="694531"/>
            <a:ext cx="22423438" cy="3819922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379297" y="11162109"/>
            <a:ext cx="9872266" cy="6250781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17578" y="9177734"/>
            <a:ext cx="14783594" cy="10219531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042188" y="7044531"/>
            <a:ext cx="12997656" cy="1443632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6719" y="16966406"/>
            <a:ext cx="16503894" cy="10517188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50849609" cy="16172656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188281" y="1041797"/>
            <a:ext cx="22423438" cy="3720703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81641" y="10914063"/>
            <a:ext cx="33436719" cy="5308203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851563" y="18107422"/>
            <a:ext cx="29964063" cy="9276953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603516" y="4117578"/>
            <a:ext cx="13592969" cy="679648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4556641" cy="28674219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703" y="248047"/>
            <a:ext cx="23366016" cy="16619141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3394531"/>
            <a:ext cx="23762891" cy="15081250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360938" y="2877344"/>
            <a:ext cx="14684375" cy="2778125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747266" y="4663281"/>
            <a:ext cx="23762891" cy="9128125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162500" y="13394531"/>
            <a:ext cx="14684375" cy="2778125"/>
          </a:xfrm>
          <a:prstGeom prst="rect">
            <a:avLst/>
          </a:prstGeom>
        </p:spPr>
      </p:pic>
      <p:pic>
        <p:nvPicPr>
          <p:cNvPr id="10" name="Object 9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003125" y="15180469"/>
            <a:ext cx="25201563" cy="91281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4556641" cy="28674219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311328" y="10417969"/>
            <a:ext cx="14684375" cy="2778125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922266" y="12154297"/>
            <a:ext cx="17412891" cy="6300391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311328" y="18454688"/>
            <a:ext cx="14684375" cy="2778125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838672" y="20240625"/>
            <a:ext cx="22423438" cy="6449219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311328" y="1240234"/>
            <a:ext cx="14684375" cy="2778125"/>
          </a:xfrm>
          <a:prstGeom prst="rect">
            <a:avLst/>
          </a:prstGeom>
        </p:spPr>
      </p:pic>
      <p:pic>
        <p:nvPicPr>
          <p:cNvPr id="10" name="Object 9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185938" y="3026172"/>
            <a:ext cx="21728906" cy="7391797"/>
          </a:xfrm>
          <a:prstGeom prst="rect">
            <a:avLst/>
          </a:prstGeom>
        </p:spPr>
      </p:pic>
      <p:pic>
        <p:nvPicPr>
          <p:cNvPr id="11" name="Object 10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3359" y="446484"/>
            <a:ext cx="23366016" cy="15081250"/>
          </a:xfrm>
          <a:prstGeom prst="rect">
            <a:avLst/>
          </a:prstGeom>
        </p:spPr>
      </p:pic>
      <p:pic>
        <p:nvPicPr>
          <p:cNvPr id="12" name="Object 11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13295313"/>
            <a:ext cx="24060547" cy="1537890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0849609" cy="6647656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3359" y="694531"/>
            <a:ext cx="49212500" cy="6151563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609" y="6201172"/>
            <a:ext cx="50800000" cy="2217539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0899219" cy="3621484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196094" y="5903516"/>
            <a:ext cx="24407813" cy="9624219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057813" y="4464844"/>
            <a:ext cx="14684375" cy="2430859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501563" y="17809766"/>
            <a:ext cx="25796875" cy="9624219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057813" y="16371094"/>
            <a:ext cx="14684375" cy="2430859"/>
          </a:xfrm>
          <a:prstGeom prst="rect">
            <a:avLst/>
          </a:prstGeom>
        </p:spPr>
      </p:pic>
      <p:sp>
        <p:nvSpPr>
          <p:cNvPr id="9" name="Object 8"/>
          <p:cNvSpPr txBox="1"/>
          <p:nvPr/>
        </p:nvSpPr>
        <p:spPr>
          <a:xfrm>
            <a:off x="17264063" y="793750"/>
            <a:ext cx="16678672" cy="1934766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>
              <a:buNone/>
            </a:pPr>
            <a:r>
              <a:rPr lang="en-US" sz="12100" b="1" dirty="0">
                <a:solidFill>
                  <a:srgbClr val="FFFFF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Q2: By the Crosstabs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0899219" cy="3621484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196094" y="5903516"/>
            <a:ext cx="24407813" cy="9624219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057813" y="4464844"/>
            <a:ext cx="14684375" cy="2430859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789063" y="16767969"/>
            <a:ext cx="18504297" cy="9624219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85547" y="15329297"/>
            <a:ext cx="14684375" cy="2430859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91797" y="16767969"/>
            <a:ext cx="16271875" cy="9624219"/>
          </a:xfrm>
          <a:prstGeom prst="rect">
            <a:avLst/>
          </a:prstGeom>
        </p:spPr>
      </p:pic>
      <p:pic>
        <p:nvPicPr>
          <p:cNvPr id="10" name="Object 9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674219" y="15329297"/>
            <a:ext cx="14684375" cy="2430859"/>
          </a:xfrm>
          <a:prstGeom prst="rect">
            <a:avLst/>
          </a:prstGeom>
        </p:spPr>
      </p:pic>
      <p:sp>
        <p:nvSpPr>
          <p:cNvPr id="11" name="Object 10"/>
          <p:cNvSpPr txBox="1"/>
          <p:nvPr/>
        </p:nvSpPr>
        <p:spPr>
          <a:xfrm>
            <a:off x="13196094" y="843359"/>
            <a:ext cx="24967158" cy="1835547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>
              <a:buNone/>
            </a:pPr>
            <a:r>
              <a:rPr lang="en-US" sz="12100" b="1" dirty="0">
                <a:solidFill>
                  <a:srgbClr val="FFFFF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Q2: By the Crosstabs (Continued)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4556641" cy="28674219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313" y="892969"/>
            <a:ext cx="23366016" cy="18057813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6371094"/>
            <a:ext cx="23911719" cy="12303125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360938" y="2877344"/>
            <a:ext cx="14684375" cy="2778125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747266" y="4663281"/>
            <a:ext cx="23762891" cy="9128125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162500" y="13394531"/>
            <a:ext cx="14684375" cy="2778125"/>
          </a:xfrm>
          <a:prstGeom prst="rect">
            <a:avLst/>
          </a:prstGeom>
        </p:spPr>
      </p:pic>
      <p:pic>
        <p:nvPicPr>
          <p:cNvPr id="10" name="Object 9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094531" y="15180469"/>
            <a:ext cx="22919531" cy="912812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4556641" cy="28674219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703" y="892969"/>
            <a:ext cx="23366016" cy="18206641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6371094"/>
            <a:ext cx="23911719" cy="12303125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261719" y="1537891"/>
            <a:ext cx="14684375" cy="2778125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697656" y="3323828"/>
            <a:ext cx="23762891" cy="6449219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212109" y="10666016"/>
            <a:ext cx="14684375" cy="2778125"/>
          </a:xfrm>
          <a:prstGeom prst="rect">
            <a:avLst/>
          </a:prstGeom>
        </p:spPr>
      </p:pic>
      <p:pic>
        <p:nvPicPr>
          <p:cNvPr id="10" name="Object 9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112891" y="12451953"/>
            <a:ext cx="14932422" cy="6449219"/>
          </a:xfrm>
          <a:prstGeom prst="rect">
            <a:avLst/>
          </a:prstGeom>
        </p:spPr>
      </p:pic>
      <p:pic>
        <p:nvPicPr>
          <p:cNvPr id="11" name="Object 10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8178125" y="21580078"/>
            <a:ext cx="18752344" cy="9128125"/>
          </a:xfrm>
          <a:prstGeom prst="rect">
            <a:avLst/>
          </a:prstGeom>
        </p:spPr>
      </p:pic>
      <p:pic>
        <p:nvPicPr>
          <p:cNvPr id="12" name="Object 11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261719" y="19794141"/>
            <a:ext cx="14684375" cy="277812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4556641" cy="28674219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703" y="992188"/>
            <a:ext cx="23366016" cy="16321484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609" y="16668750"/>
            <a:ext cx="24308594" cy="12600781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360938" y="2877344"/>
            <a:ext cx="14684375" cy="2778125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747266" y="4663281"/>
            <a:ext cx="23762891" cy="9128125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162500" y="13394531"/>
            <a:ext cx="14684375" cy="2778125"/>
          </a:xfrm>
          <a:prstGeom prst="rect">
            <a:avLst/>
          </a:prstGeom>
        </p:spPr>
      </p:pic>
      <p:pic>
        <p:nvPicPr>
          <p:cNvPr id="10" name="Object 9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796875" y="15378906"/>
            <a:ext cx="23762891" cy="912812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</Words>
  <Application>Microsoft Office PowerPoint</Application>
  <PresentationFormat>Custom</PresentationFormat>
  <Paragraphs>15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Raleway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Katie Knoche</cp:lastModifiedBy>
  <cp:revision>1</cp:revision>
  <dcterms:created xsi:type="dcterms:W3CDTF">2021-06-11T21:03:15Z</dcterms:created>
  <dcterms:modified xsi:type="dcterms:W3CDTF">2021-06-11T21:04:52Z</dcterms:modified>
</cp:coreProperties>
</file>