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50800000" cy="28575000"/>
  <p:notesSz cx="28575000" cy="5080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26" d="100"/>
          <a:sy n="26" d="100"/>
        </p:scale>
        <p:origin x="79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55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8.png"/><Relationship Id="rId7"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16.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1934766" y="20786328"/>
            <a:ext cx="47426563" cy="2877344"/>
          </a:xfrm>
          <a:prstGeom prst="rect">
            <a:avLst/>
          </a:prstGeom>
        </p:spPr>
      </p:pic>
      <p:pic>
        <p:nvPicPr>
          <p:cNvPr id="5" name="Object 4" descr="preencoded.png"/>
          <p:cNvPicPr>
            <a:picLocks noChangeAspect="1"/>
          </p:cNvPicPr>
          <p:nvPr/>
        </p:nvPicPr>
        <p:blipFill>
          <a:blip r:embed="rId5"/>
          <a:stretch>
            <a:fillRect/>
          </a:stretch>
        </p:blipFill>
        <p:spPr>
          <a:xfrm>
            <a:off x="1339453" y="19546094"/>
            <a:ext cx="20439063" cy="1240234"/>
          </a:xfrm>
          <a:prstGeom prst="rect">
            <a:avLst/>
          </a:prstGeom>
        </p:spPr>
      </p:pic>
      <p:pic>
        <p:nvPicPr>
          <p:cNvPr id="6" name="Object 5" descr="preencoded.png"/>
          <p:cNvPicPr>
            <a:picLocks noChangeAspect="1"/>
          </p:cNvPicPr>
          <p:nvPr/>
        </p:nvPicPr>
        <p:blipFill>
          <a:blip r:embed="rId6"/>
          <a:stretch>
            <a:fillRect/>
          </a:stretch>
        </p:blipFill>
        <p:spPr>
          <a:xfrm>
            <a:off x="1339453" y="17660938"/>
            <a:ext cx="24944335" cy="2926953"/>
          </a:xfrm>
          <a:prstGeom prst="rect">
            <a:avLst/>
          </a:prstGeom>
        </p:spPr>
      </p:pic>
      <p:pic>
        <p:nvPicPr>
          <p:cNvPr id="8" name="Object 7" descr="preencoded.png"/>
          <p:cNvPicPr>
            <a:picLocks noChangeAspect="1"/>
          </p:cNvPicPr>
          <p:nvPr/>
        </p:nvPicPr>
        <p:blipFill>
          <a:blip r:embed="rId7"/>
          <a:stretch>
            <a:fillRect/>
          </a:stretch>
        </p:blipFill>
        <p:spPr>
          <a:xfrm>
            <a:off x="13096875" y="14287500"/>
            <a:ext cx="15031641" cy="2629297"/>
          </a:xfrm>
          <a:prstGeom prst="rect">
            <a:avLst/>
          </a:prstGeom>
        </p:spPr>
      </p:pic>
      <p:pic>
        <p:nvPicPr>
          <p:cNvPr id="9" name="Object 8" descr="preencoded.png"/>
          <p:cNvPicPr>
            <a:picLocks noChangeAspect="1"/>
          </p:cNvPicPr>
          <p:nvPr/>
        </p:nvPicPr>
        <p:blipFill>
          <a:blip r:embed="rId8"/>
          <a:stretch>
            <a:fillRect/>
          </a:stretch>
        </p:blipFill>
        <p:spPr>
          <a:xfrm>
            <a:off x="24209375" y="12005469"/>
            <a:ext cx="9744699" cy="6201172"/>
          </a:xfrm>
          <a:prstGeom prst="rect">
            <a:avLst/>
          </a:prstGeom>
        </p:spPr>
      </p:pic>
      <p:pic>
        <p:nvPicPr>
          <p:cNvPr id="10" name="Object 9" descr="preencoded.png"/>
          <p:cNvPicPr>
            <a:picLocks noChangeAspect="1"/>
          </p:cNvPicPr>
          <p:nvPr/>
        </p:nvPicPr>
        <p:blipFill>
          <a:blip r:embed="rId9"/>
          <a:stretch>
            <a:fillRect/>
          </a:stretch>
        </p:blipFill>
        <p:spPr>
          <a:xfrm>
            <a:off x="12898438" y="892969"/>
            <a:ext cx="24892000" cy="12446000"/>
          </a:xfrm>
          <a:prstGeom prst="rect">
            <a:avLst/>
          </a:prstGeom>
        </p:spPr>
      </p:pic>
      <p:sp>
        <p:nvSpPr>
          <p:cNvPr id="3" name="TextBox 2">
            <a:extLst>
              <a:ext uri="{FF2B5EF4-FFF2-40B4-BE49-F238E27FC236}">
                <a16:creationId xmlns:a16="http://schemas.microsoft.com/office/drawing/2014/main" id="{ECB572D5-97A6-4D5E-92BA-A1CB2DDA6BEC}"/>
              </a:ext>
            </a:extLst>
          </p:cNvPr>
          <p:cNvSpPr txBox="1"/>
          <p:nvPr/>
        </p:nvSpPr>
        <p:spPr>
          <a:xfrm>
            <a:off x="1028700" y="23126700"/>
            <a:ext cx="48332629" cy="4524315"/>
          </a:xfrm>
          <a:prstGeom prst="rect">
            <a:avLst/>
          </a:prstGeom>
          <a:noFill/>
        </p:spPr>
        <p:txBody>
          <a:bodyPr wrap="square" rtlCol="0">
            <a:spAutoFit/>
          </a:bodyPr>
          <a:lstStyle/>
          <a:p>
            <a:pPr algn="ctr"/>
            <a:r>
              <a:rPr lang="en-US" sz="7200" dirty="0">
                <a:solidFill>
                  <a:schemeClr val="bg1"/>
                </a:solidFill>
              </a:rPr>
              <a:t>Survey conducted May 27 through May 28, 2020. 640 likely 2020 Democratic Primary Election voters participated in the survey. Survey weighted to match expected turnout demographics for the 2020 Democratic Primary Election. Margin of Error is +/-4% with a 95% level of confidence. Totals do not always equal 100% due to rounding. Survey conducted by Remington Research Group on behalf of Missouri Scout.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948828" cy="4216797"/>
          </a:xfrm>
          <a:prstGeom prst="rect">
            <a:avLst/>
          </a:prstGeom>
        </p:spPr>
      </p:pic>
      <p:pic>
        <p:nvPicPr>
          <p:cNvPr id="5" name="Object 4" descr="preencoded.png"/>
          <p:cNvPicPr>
            <a:picLocks noChangeAspect="1"/>
          </p:cNvPicPr>
          <p:nvPr/>
        </p:nvPicPr>
        <p:blipFill>
          <a:blip r:embed="rId5"/>
          <a:stretch>
            <a:fillRect/>
          </a:stretch>
        </p:blipFill>
        <p:spPr>
          <a:xfrm>
            <a:off x="14188281" y="694531"/>
            <a:ext cx="22423438" cy="3869531"/>
          </a:xfrm>
          <a:prstGeom prst="rect">
            <a:avLst/>
          </a:prstGeom>
        </p:spPr>
      </p:pic>
      <p:pic>
        <p:nvPicPr>
          <p:cNvPr id="6" name="Object 5" descr="preencoded.png"/>
          <p:cNvPicPr>
            <a:picLocks noChangeAspect="1"/>
          </p:cNvPicPr>
          <p:nvPr/>
        </p:nvPicPr>
        <p:blipFill>
          <a:blip r:embed="rId6"/>
          <a:stretch>
            <a:fillRect/>
          </a:stretch>
        </p:blipFill>
        <p:spPr>
          <a:xfrm>
            <a:off x="34379297" y="8185547"/>
            <a:ext cx="12848828" cy="10318750"/>
          </a:xfrm>
          <a:prstGeom prst="rect">
            <a:avLst/>
          </a:prstGeom>
        </p:spPr>
      </p:pic>
      <p:pic>
        <p:nvPicPr>
          <p:cNvPr id="7" name="Object 6" descr="preencoded.png"/>
          <p:cNvPicPr>
            <a:picLocks noChangeAspect="1"/>
          </p:cNvPicPr>
          <p:nvPr/>
        </p:nvPicPr>
        <p:blipFill>
          <a:blip r:embed="rId7"/>
          <a:stretch>
            <a:fillRect/>
          </a:stretch>
        </p:blipFill>
        <p:spPr>
          <a:xfrm>
            <a:off x="7689453" y="15527734"/>
            <a:ext cx="9872266" cy="6250781"/>
          </a:xfrm>
          <a:prstGeom prst="rect">
            <a:avLst/>
          </a:prstGeom>
        </p:spPr>
      </p:pic>
      <p:pic>
        <p:nvPicPr>
          <p:cNvPr id="8" name="Object 7" descr="preencoded.png"/>
          <p:cNvPicPr>
            <a:picLocks noChangeAspect="1"/>
          </p:cNvPicPr>
          <p:nvPr/>
        </p:nvPicPr>
        <p:blipFill>
          <a:blip r:embed="rId8"/>
          <a:stretch>
            <a:fillRect/>
          </a:stretch>
        </p:blipFill>
        <p:spPr>
          <a:xfrm>
            <a:off x="19794141" y="5853906"/>
            <a:ext cx="12303125" cy="9028906"/>
          </a:xfrm>
          <a:prstGeom prst="rect">
            <a:avLst/>
          </a:prstGeom>
        </p:spPr>
      </p:pic>
      <p:pic>
        <p:nvPicPr>
          <p:cNvPr id="9" name="Object 8" descr="preencoded.png"/>
          <p:cNvPicPr>
            <a:picLocks noChangeAspect="1"/>
          </p:cNvPicPr>
          <p:nvPr/>
        </p:nvPicPr>
        <p:blipFill>
          <a:blip r:embed="rId9"/>
          <a:stretch>
            <a:fillRect/>
          </a:stretch>
        </p:blipFill>
        <p:spPr>
          <a:xfrm>
            <a:off x="3571875" y="8185547"/>
            <a:ext cx="13989844" cy="7342188"/>
          </a:xfrm>
          <a:prstGeom prst="rect">
            <a:avLst/>
          </a:prstGeom>
        </p:spPr>
      </p:pic>
      <p:pic>
        <p:nvPicPr>
          <p:cNvPr id="10" name="Object 9" descr="preencoded.png"/>
          <p:cNvPicPr>
            <a:picLocks noChangeAspect="1"/>
          </p:cNvPicPr>
          <p:nvPr/>
        </p:nvPicPr>
        <p:blipFill>
          <a:blip r:embed="rId10"/>
          <a:stretch>
            <a:fillRect/>
          </a:stretch>
        </p:blipFill>
        <p:spPr>
          <a:xfrm>
            <a:off x="18950781" y="15527734"/>
            <a:ext cx="13989844" cy="90289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1686719" y="16966406"/>
            <a:ext cx="16503894" cy="10517188"/>
          </a:xfrm>
          <a:prstGeom prst="rect">
            <a:avLst/>
          </a:prstGeom>
        </p:spPr>
      </p:pic>
      <p:pic>
        <p:nvPicPr>
          <p:cNvPr id="5" name="Object 4" descr="preencoded.png"/>
          <p:cNvPicPr>
            <a:picLocks noChangeAspect="1"/>
          </p:cNvPicPr>
          <p:nvPr/>
        </p:nvPicPr>
        <p:blipFill>
          <a:blip r:embed="rId5"/>
          <a:stretch>
            <a:fillRect/>
          </a:stretch>
        </p:blipFill>
        <p:spPr>
          <a:xfrm>
            <a:off x="0" y="0"/>
            <a:ext cx="50849609" cy="16172656"/>
          </a:xfrm>
          <a:prstGeom prst="rect">
            <a:avLst/>
          </a:prstGeom>
        </p:spPr>
      </p:pic>
      <p:pic>
        <p:nvPicPr>
          <p:cNvPr id="6" name="Object 5" descr="preencoded.png"/>
          <p:cNvPicPr>
            <a:picLocks noChangeAspect="1"/>
          </p:cNvPicPr>
          <p:nvPr/>
        </p:nvPicPr>
        <p:blipFill>
          <a:blip r:embed="rId6"/>
          <a:stretch>
            <a:fillRect/>
          </a:stretch>
        </p:blipFill>
        <p:spPr>
          <a:xfrm>
            <a:off x="14188281" y="1041797"/>
            <a:ext cx="22423438" cy="3720703"/>
          </a:xfrm>
          <a:prstGeom prst="rect">
            <a:avLst/>
          </a:prstGeom>
        </p:spPr>
      </p:pic>
      <p:pic>
        <p:nvPicPr>
          <p:cNvPr id="7" name="Object 6" descr="preencoded.png"/>
          <p:cNvPicPr>
            <a:picLocks noChangeAspect="1"/>
          </p:cNvPicPr>
          <p:nvPr/>
        </p:nvPicPr>
        <p:blipFill>
          <a:blip r:embed="rId7"/>
          <a:stretch>
            <a:fillRect/>
          </a:stretch>
        </p:blipFill>
        <p:spPr>
          <a:xfrm>
            <a:off x="8681641" y="10914063"/>
            <a:ext cx="33436719" cy="5308203"/>
          </a:xfrm>
          <a:prstGeom prst="rect">
            <a:avLst/>
          </a:prstGeom>
        </p:spPr>
      </p:pic>
      <p:pic>
        <p:nvPicPr>
          <p:cNvPr id="8" name="Object 7" descr="preencoded.png"/>
          <p:cNvPicPr>
            <a:picLocks noChangeAspect="1"/>
          </p:cNvPicPr>
          <p:nvPr/>
        </p:nvPicPr>
        <p:blipFill>
          <a:blip r:embed="rId8"/>
          <a:stretch>
            <a:fillRect/>
          </a:stretch>
        </p:blipFill>
        <p:spPr>
          <a:xfrm>
            <a:off x="18851563" y="18107422"/>
            <a:ext cx="29964063" cy="9276953"/>
          </a:xfrm>
          <a:prstGeom prst="rect">
            <a:avLst/>
          </a:prstGeom>
        </p:spPr>
      </p:pic>
      <p:pic>
        <p:nvPicPr>
          <p:cNvPr id="9" name="Object 8" descr="preencoded.png"/>
          <p:cNvPicPr>
            <a:picLocks noChangeAspect="1"/>
          </p:cNvPicPr>
          <p:nvPr/>
        </p:nvPicPr>
        <p:blipFill>
          <a:blip r:embed="rId9"/>
          <a:stretch>
            <a:fillRect/>
          </a:stretch>
        </p:blipFill>
        <p:spPr>
          <a:xfrm>
            <a:off x="18603516" y="4117578"/>
            <a:ext cx="13592969" cy="67964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25598438" cy="28674219"/>
          </a:xfrm>
          <a:prstGeom prst="rect">
            <a:avLst/>
          </a:prstGeom>
        </p:spPr>
      </p:pic>
      <p:pic>
        <p:nvPicPr>
          <p:cNvPr id="5" name="Object 4" descr="preencoded.png"/>
          <p:cNvPicPr>
            <a:picLocks noChangeAspect="1"/>
          </p:cNvPicPr>
          <p:nvPr/>
        </p:nvPicPr>
        <p:blipFill>
          <a:blip r:embed="rId5"/>
          <a:stretch>
            <a:fillRect/>
          </a:stretch>
        </p:blipFill>
        <p:spPr>
          <a:xfrm>
            <a:off x="1190625" y="793750"/>
            <a:ext cx="23366016" cy="13791406"/>
          </a:xfrm>
          <a:prstGeom prst="rect">
            <a:avLst/>
          </a:prstGeom>
        </p:spPr>
      </p:pic>
      <p:pic>
        <p:nvPicPr>
          <p:cNvPr id="6" name="Object 5" descr="preencoded.png"/>
          <p:cNvPicPr>
            <a:picLocks noChangeAspect="1"/>
          </p:cNvPicPr>
          <p:nvPr/>
        </p:nvPicPr>
        <p:blipFill>
          <a:blip r:embed="rId6"/>
          <a:stretch>
            <a:fillRect/>
          </a:stretch>
        </p:blipFill>
        <p:spPr>
          <a:xfrm>
            <a:off x="0" y="13592969"/>
            <a:ext cx="25052734" cy="13940234"/>
          </a:xfrm>
          <a:prstGeom prst="rect">
            <a:avLst/>
          </a:prstGeom>
        </p:spPr>
      </p:pic>
      <p:pic>
        <p:nvPicPr>
          <p:cNvPr id="7" name="Object 6" descr="preencoded.png"/>
          <p:cNvPicPr>
            <a:picLocks noChangeAspect="1"/>
          </p:cNvPicPr>
          <p:nvPr/>
        </p:nvPicPr>
        <p:blipFill>
          <a:blip r:embed="rId7"/>
          <a:stretch>
            <a:fillRect/>
          </a:stretch>
        </p:blipFill>
        <p:spPr>
          <a:xfrm>
            <a:off x="30757813" y="2728516"/>
            <a:ext cx="14684375" cy="2778125"/>
          </a:xfrm>
          <a:prstGeom prst="rect">
            <a:avLst/>
          </a:prstGeom>
        </p:spPr>
      </p:pic>
      <p:pic>
        <p:nvPicPr>
          <p:cNvPr id="8" name="Object 7" descr="preencoded.png"/>
          <p:cNvPicPr>
            <a:picLocks noChangeAspect="1"/>
          </p:cNvPicPr>
          <p:nvPr/>
        </p:nvPicPr>
        <p:blipFill>
          <a:blip r:embed="rId8"/>
          <a:stretch>
            <a:fillRect/>
          </a:stretch>
        </p:blipFill>
        <p:spPr>
          <a:xfrm>
            <a:off x="27285156" y="16619141"/>
            <a:ext cx="21629688" cy="9773047"/>
          </a:xfrm>
          <a:prstGeom prst="rect">
            <a:avLst/>
          </a:prstGeom>
        </p:spPr>
      </p:pic>
      <p:pic>
        <p:nvPicPr>
          <p:cNvPr id="9" name="Object 8" descr="preencoded.png"/>
          <p:cNvPicPr>
            <a:picLocks noChangeAspect="1"/>
          </p:cNvPicPr>
          <p:nvPr/>
        </p:nvPicPr>
        <p:blipFill>
          <a:blip r:embed="rId9"/>
          <a:stretch>
            <a:fillRect/>
          </a:stretch>
        </p:blipFill>
        <p:spPr>
          <a:xfrm>
            <a:off x="29616797" y="4514453"/>
            <a:ext cx="16966406" cy="7143750"/>
          </a:xfrm>
          <a:prstGeom prst="rect">
            <a:avLst/>
          </a:prstGeom>
        </p:spPr>
      </p:pic>
      <p:pic>
        <p:nvPicPr>
          <p:cNvPr id="10" name="Object 9" descr="preencoded.png"/>
          <p:cNvPicPr>
            <a:picLocks noChangeAspect="1"/>
          </p:cNvPicPr>
          <p:nvPr/>
        </p:nvPicPr>
        <p:blipFill>
          <a:blip r:embed="rId10"/>
          <a:stretch>
            <a:fillRect/>
          </a:stretch>
        </p:blipFill>
        <p:spPr>
          <a:xfrm>
            <a:off x="30757813" y="14882813"/>
            <a:ext cx="14684375" cy="27285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15279687"/>
          </a:xfrm>
          <a:prstGeom prst="rect">
            <a:avLst/>
          </a:prstGeom>
        </p:spPr>
      </p:pic>
      <p:pic>
        <p:nvPicPr>
          <p:cNvPr id="5" name="Object 4" descr="preencoded.png"/>
          <p:cNvPicPr>
            <a:picLocks noChangeAspect="1"/>
          </p:cNvPicPr>
          <p:nvPr/>
        </p:nvPicPr>
        <p:blipFill>
          <a:blip r:embed="rId5"/>
          <a:stretch>
            <a:fillRect/>
          </a:stretch>
        </p:blipFill>
        <p:spPr>
          <a:xfrm>
            <a:off x="1240234" y="1091406"/>
            <a:ext cx="22621875" cy="13791406"/>
          </a:xfrm>
          <a:prstGeom prst="rect">
            <a:avLst/>
          </a:prstGeom>
        </p:spPr>
      </p:pic>
      <p:pic>
        <p:nvPicPr>
          <p:cNvPr id="6" name="Object 5" descr="preencoded.png"/>
          <p:cNvPicPr>
            <a:picLocks noChangeAspect="1"/>
          </p:cNvPicPr>
          <p:nvPr/>
        </p:nvPicPr>
        <p:blipFill>
          <a:blip r:embed="rId6"/>
          <a:stretch>
            <a:fillRect/>
          </a:stretch>
        </p:blipFill>
        <p:spPr>
          <a:xfrm>
            <a:off x="26640234" y="18355469"/>
            <a:ext cx="18157031" cy="9822656"/>
          </a:xfrm>
          <a:prstGeom prst="rect">
            <a:avLst/>
          </a:prstGeom>
        </p:spPr>
      </p:pic>
      <p:pic>
        <p:nvPicPr>
          <p:cNvPr id="7" name="Object 6" descr="preencoded.png"/>
          <p:cNvPicPr>
            <a:picLocks noChangeAspect="1"/>
          </p:cNvPicPr>
          <p:nvPr/>
        </p:nvPicPr>
        <p:blipFill>
          <a:blip r:embed="rId7"/>
          <a:stretch>
            <a:fillRect/>
          </a:stretch>
        </p:blipFill>
        <p:spPr>
          <a:xfrm>
            <a:off x="31849219" y="16569531"/>
            <a:ext cx="7739062" cy="2778125"/>
          </a:xfrm>
          <a:prstGeom prst="rect">
            <a:avLst/>
          </a:prstGeom>
        </p:spPr>
      </p:pic>
      <p:pic>
        <p:nvPicPr>
          <p:cNvPr id="8" name="Object 7" descr="preencoded.png"/>
          <p:cNvPicPr>
            <a:picLocks noChangeAspect="1"/>
          </p:cNvPicPr>
          <p:nvPr/>
        </p:nvPicPr>
        <p:blipFill>
          <a:blip r:embed="rId8"/>
          <a:stretch>
            <a:fillRect/>
          </a:stretch>
        </p:blipFill>
        <p:spPr>
          <a:xfrm>
            <a:off x="6498828" y="18355469"/>
            <a:ext cx="14089063" cy="10219531"/>
          </a:xfrm>
          <a:prstGeom prst="rect">
            <a:avLst/>
          </a:prstGeom>
        </p:spPr>
      </p:pic>
      <p:pic>
        <p:nvPicPr>
          <p:cNvPr id="9" name="Object 8" descr="preencoded.png"/>
          <p:cNvPicPr>
            <a:picLocks noChangeAspect="1"/>
          </p:cNvPicPr>
          <p:nvPr/>
        </p:nvPicPr>
        <p:blipFill>
          <a:blip r:embed="rId9"/>
          <a:stretch>
            <a:fillRect/>
          </a:stretch>
        </p:blipFill>
        <p:spPr>
          <a:xfrm>
            <a:off x="5953125" y="16569531"/>
            <a:ext cx="14684375" cy="2778125"/>
          </a:xfrm>
          <a:prstGeom prst="rect">
            <a:avLst/>
          </a:prstGeom>
        </p:spPr>
      </p:pic>
      <p:pic>
        <p:nvPicPr>
          <p:cNvPr id="10" name="Object 9" descr="preencoded.png"/>
          <p:cNvPicPr>
            <a:picLocks noChangeAspect="1"/>
          </p:cNvPicPr>
          <p:nvPr/>
        </p:nvPicPr>
        <p:blipFill>
          <a:blip r:embed="rId10"/>
          <a:stretch>
            <a:fillRect/>
          </a:stretch>
        </p:blipFill>
        <p:spPr>
          <a:xfrm>
            <a:off x="23862109" y="496094"/>
            <a:ext cx="25995313" cy="139402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849609" cy="6002734"/>
          </a:xfrm>
          <a:prstGeom prst="rect">
            <a:avLst/>
          </a:prstGeom>
        </p:spPr>
      </p:pic>
      <p:pic>
        <p:nvPicPr>
          <p:cNvPr id="5" name="Object 4" descr="preencoded.png"/>
          <p:cNvPicPr>
            <a:picLocks noChangeAspect="1"/>
          </p:cNvPicPr>
          <p:nvPr/>
        </p:nvPicPr>
        <p:blipFill>
          <a:blip r:embed="rId5"/>
          <a:stretch>
            <a:fillRect/>
          </a:stretch>
        </p:blipFill>
        <p:spPr>
          <a:xfrm>
            <a:off x="992188" y="694531"/>
            <a:ext cx="48766016" cy="5605859"/>
          </a:xfrm>
          <a:prstGeom prst="rect">
            <a:avLst/>
          </a:prstGeom>
        </p:spPr>
      </p:pic>
      <p:pic>
        <p:nvPicPr>
          <p:cNvPr id="6" name="Object 5" descr="preencoded.png"/>
          <p:cNvPicPr>
            <a:picLocks noChangeAspect="1"/>
          </p:cNvPicPr>
          <p:nvPr/>
        </p:nvPicPr>
        <p:blipFill>
          <a:blip r:embed="rId6"/>
          <a:stretch>
            <a:fillRect/>
          </a:stretch>
        </p:blipFill>
        <p:spPr>
          <a:xfrm>
            <a:off x="0" y="6002734"/>
            <a:ext cx="49758203" cy="225722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4018359"/>
          </a:xfrm>
          <a:prstGeom prst="rect">
            <a:avLst/>
          </a:prstGeom>
        </p:spPr>
      </p:pic>
      <p:pic>
        <p:nvPicPr>
          <p:cNvPr id="5" name="Object 4" descr="preencoded.png"/>
          <p:cNvPicPr>
            <a:picLocks noChangeAspect="1"/>
          </p:cNvPicPr>
          <p:nvPr/>
        </p:nvPicPr>
        <p:blipFill>
          <a:blip r:embed="rId5"/>
          <a:stretch>
            <a:fillRect/>
          </a:stretch>
        </p:blipFill>
        <p:spPr>
          <a:xfrm>
            <a:off x="18603516" y="992188"/>
            <a:ext cx="14089063" cy="2976563"/>
          </a:xfrm>
          <a:prstGeom prst="rect">
            <a:avLst/>
          </a:prstGeom>
        </p:spPr>
      </p:pic>
      <p:pic>
        <p:nvPicPr>
          <p:cNvPr id="6" name="Object 5" descr="preencoded.png"/>
          <p:cNvPicPr>
            <a:picLocks noChangeAspect="1"/>
          </p:cNvPicPr>
          <p:nvPr/>
        </p:nvPicPr>
        <p:blipFill>
          <a:blip r:embed="rId6"/>
          <a:stretch>
            <a:fillRect/>
          </a:stretch>
        </p:blipFill>
        <p:spPr>
          <a:xfrm>
            <a:off x="25548828" y="6250781"/>
            <a:ext cx="21778516" cy="10021094"/>
          </a:xfrm>
          <a:prstGeom prst="rect">
            <a:avLst/>
          </a:prstGeom>
        </p:spPr>
      </p:pic>
      <p:pic>
        <p:nvPicPr>
          <p:cNvPr id="7" name="Object 6" descr="preencoded.png"/>
          <p:cNvPicPr>
            <a:picLocks noChangeAspect="1"/>
          </p:cNvPicPr>
          <p:nvPr/>
        </p:nvPicPr>
        <p:blipFill>
          <a:blip r:embed="rId7"/>
          <a:stretch>
            <a:fillRect/>
          </a:stretch>
        </p:blipFill>
        <p:spPr>
          <a:xfrm>
            <a:off x="29120703" y="4464844"/>
            <a:ext cx="14684375" cy="2778125"/>
          </a:xfrm>
          <a:prstGeom prst="rect">
            <a:avLst/>
          </a:prstGeom>
        </p:spPr>
      </p:pic>
      <p:pic>
        <p:nvPicPr>
          <p:cNvPr id="8" name="Object 7" descr="preencoded.png"/>
          <p:cNvPicPr>
            <a:picLocks noChangeAspect="1"/>
          </p:cNvPicPr>
          <p:nvPr/>
        </p:nvPicPr>
        <p:blipFill>
          <a:blip r:embed="rId8"/>
          <a:stretch>
            <a:fillRect/>
          </a:stretch>
        </p:blipFill>
        <p:spPr>
          <a:xfrm>
            <a:off x="3274219" y="6250781"/>
            <a:ext cx="19347656" cy="10616406"/>
          </a:xfrm>
          <a:prstGeom prst="rect">
            <a:avLst/>
          </a:prstGeom>
        </p:spPr>
      </p:pic>
      <p:pic>
        <p:nvPicPr>
          <p:cNvPr id="9" name="Object 8" descr="preencoded.png"/>
          <p:cNvPicPr>
            <a:picLocks noChangeAspect="1"/>
          </p:cNvPicPr>
          <p:nvPr/>
        </p:nvPicPr>
        <p:blipFill>
          <a:blip r:embed="rId9"/>
          <a:stretch>
            <a:fillRect/>
          </a:stretch>
        </p:blipFill>
        <p:spPr>
          <a:xfrm>
            <a:off x="5605859" y="4464844"/>
            <a:ext cx="14684375" cy="2778125"/>
          </a:xfrm>
          <a:prstGeom prst="rect">
            <a:avLst/>
          </a:prstGeom>
        </p:spPr>
      </p:pic>
      <p:pic>
        <p:nvPicPr>
          <p:cNvPr id="10" name="Object 9" descr="preencoded.png"/>
          <p:cNvPicPr>
            <a:picLocks noChangeAspect="1"/>
          </p:cNvPicPr>
          <p:nvPr/>
        </p:nvPicPr>
        <p:blipFill>
          <a:blip r:embed="rId10"/>
          <a:stretch>
            <a:fillRect/>
          </a:stretch>
        </p:blipFill>
        <p:spPr>
          <a:xfrm>
            <a:off x="3373438" y="17561719"/>
            <a:ext cx="19149219" cy="13890625"/>
          </a:xfrm>
          <a:prstGeom prst="rect">
            <a:avLst/>
          </a:prstGeom>
        </p:spPr>
      </p:pic>
      <p:pic>
        <p:nvPicPr>
          <p:cNvPr id="11" name="Object 10" descr="preencoded.png"/>
          <p:cNvPicPr>
            <a:picLocks noChangeAspect="1"/>
          </p:cNvPicPr>
          <p:nvPr/>
        </p:nvPicPr>
        <p:blipFill>
          <a:blip r:embed="rId11"/>
          <a:stretch>
            <a:fillRect/>
          </a:stretch>
        </p:blipFill>
        <p:spPr>
          <a:xfrm>
            <a:off x="25400000" y="17561719"/>
            <a:ext cx="21976953" cy="13890625"/>
          </a:xfrm>
          <a:prstGeom prst="rect">
            <a:avLst/>
          </a:prstGeom>
        </p:spPr>
      </p:pic>
      <p:pic>
        <p:nvPicPr>
          <p:cNvPr id="12" name="Object 11" descr="preencoded.png"/>
          <p:cNvPicPr>
            <a:picLocks noChangeAspect="1"/>
          </p:cNvPicPr>
          <p:nvPr/>
        </p:nvPicPr>
        <p:blipFill>
          <a:blip r:embed="rId12"/>
          <a:stretch>
            <a:fillRect/>
          </a:stretch>
        </p:blipFill>
        <p:spPr>
          <a:xfrm>
            <a:off x="5605859" y="15775781"/>
            <a:ext cx="14684375" cy="2778125"/>
          </a:xfrm>
          <a:prstGeom prst="rect">
            <a:avLst/>
          </a:prstGeom>
        </p:spPr>
      </p:pic>
      <p:pic>
        <p:nvPicPr>
          <p:cNvPr id="13" name="Object 12" descr="preencoded.png"/>
          <p:cNvPicPr>
            <a:picLocks noChangeAspect="1"/>
          </p:cNvPicPr>
          <p:nvPr/>
        </p:nvPicPr>
        <p:blipFill>
          <a:blip r:embed="rId13"/>
          <a:stretch>
            <a:fillRect/>
          </a:stretch>
        </p:blipFill>
        <p:spPr>
          <a:xfrm>
            <a:off x="29120703" y="15775781"/>
            <a:ext cx="14684375" cy="27781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25598438" cy="28624609"/>
          </a:xfrm>
          <a:prstGeom prst="rect">
            <a:avLst/>
          </a:prstGeom>
        </p:spPr>
      </p:pic>
      <p:pic>
        <p:nvPicPr>
          <p:cNvPr id="5" name="Object 4" descr="preencoded.png"/>
          <p:cNvPicPr>
            <a:picLocks noChangeAspect="1"/>
          </p:cNvPicPr>
          <p:nvPr/>
        </p:nvPicPr>
        <p:blipFill>
          <a:blip r:embed="rId5"/>
          <a:stretch>
            <a:fillRect/>
          </a:stretch>
        </p:blipFill>
        <p:spPr>
          <a:xfrm>
            <a:off x="1240234" y="1141016"/>
            <a:ext cx="22969141" cy="14833203"/>
          </a:xfrm>
          <a:prstGeom prst="rect">
            <a:avLst/>
          </a:prstGeom>
        </p:spPr>
      </p:pic>
      <p:pic>
        <p:nvPicPr>
          <p:cNvPr id="6" name="Object 5" descr="preencoded.png"/>
          <p:cNvPicPr>
            <a:picLocks noChangeAspect="1"/>
          </p:cNvPicPr>
          <p:nvPr/>
        </p:nvPicPr>
        <p:blipFill>
          <a:blip r:embed="rId6"/>
          <a:stretch>
            <a:fillRect/>
          </a:stretch>
        </p:blipFill>
        <p:spPr>
          <a:xfrm>
            <a:off x="30857031" y="2480469"/>
            <a:ext cx="14684375" cy="2778125"/>
          </a:xfrm>
          <a:prstGeom prst="rect">
            <a:avLst/>
          </a:prstGeom>
        </p:spPr>
      </p:pic>
      <p:pic>
        <p:nvPicPr>
          <p:cNvPr id="7" name="Object 6" descr="preencoded.png"/>
          <p:cNvPicPr>
            <a:picLocks noChangeAspect="1"/>
          </p:cNvPicPr>
          <p:nvPr/>
        </p:nvPicPr>
        <p:blipFill>
          <a:blip r:embed="rId7"/>
          <a:stretch>
            <a:fillRect/>
          </a:stretch>
        </p:blipFill>
        <p:spPr>
          <a:xfrm>
            <a:off x="26789063" y="15676563"/>
            <a:ext cx="22820313" cy="10120312"/>
          </a:xfrm>
          <a:prstGeom prst="rect">
            <a:avLst/>
          </a:prstGeom>
        </p:spPr>
      </p:pic>
      <p:pic>
        <p:nvPicPr>
          <p:cNvPr id="8" name="Object 7" descr="preencoded.png"/>
          <p:cNvPicPr>
            <a:picLocks noChangeAspect="1"/>
          </p:cNvPicPr>
          <p:nvPr/>
        </p:nvPicPr>
        <p:blipFill>
          <a:blip r:embed="rId8"/>
          <a:stretch>
            <a:fillRect/>
          </a:stretch>
        </p:blipFill>
        <p:spPr>
          <a:xfrm>
            <a:off x="29616797" y="4266406"/>
            <a:ext cx="17164844" cy="9624219"/>
          </a:xfrm>
          <a:prstGeom prst="rect">
            <a:avLst/>
          </a:prstGeom>
        </p:spPr>
      </p:pic>
      <p:pic>
        <p:nvPicPr>
          <p:cNvPr id="9" name="Object 8" descr="preencoded.png"/>
          <p:cNvPicPr>
            <a:picLocks noChangeAspect="1"/>
          </p:cNvPicPr>
          <p:nvPr/>
        </p:nvPicPr>
        <p:blipFill>
          <a:blip r:embed="rId9"/>
          <a:stretch>
            <a:fillRect/>
          </a:stretch>
        </p:blipFill>
        <p:spPr>
          <a:xfrm>
            <a:off x="30857031" y="13890625"/>
            <a:ext cx="14684375" cy="2778125"/>
          </a:xfrm>
          <a:prstGeom prst="rect">
            <a:avLst/>
          </a:prstGeom>
        </p:spPr>
      </p:pic>
      <p:pic>
        <p:nvPicPr>
          <p:cNvPr id="10" name="Object 9" descr="preencoded.png"/>
          <p:cNvPicPr>
            <a:picLocks noChangeAspect="1"/>
          </p:cNvPicPr>
          <p:nvPr/>
        </p:nvPicPr>
        <p:blipFill>
          <a:blip r:embed="rId10"/>
          <a:stretch>
            <a:fillRect/>
          </a:stretch>
        </p:blipFill>
        <p:spPr>
          <a:xfrm>
            <a:off x="0" y="14783594"/>
            <a:ext cx="24705469" cy="137914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15279687"/>
          </a:xfrm>
          <a:prstGeom prst="rect">
            <a:avLst/>
          </a:prstGeom>
        </p:spPr>
      </p:pic>
      <p:pic>
        <p:nvPicPr>
          <p:cNvPr id="5" name="Object 4" descr="preencoded.png"/>
          <p:cNvPicPr>
            <a:picLocks noChangeAspect="1"/>
          </p:cNvPicPr>
          <p:nvPr/>
        </p:nvPicPr>
        <p:blipFill>
          <a:blip r:embed="rId5"/>
          <a:stretch>
            <a:fillRect/>
          </a:stretch>
        </p:blipFill>
        <p:spPr>
          <a:xfrm>
            <a:off x="1537891" y="644922"/>
            <a:ext cx="23415625" cy="14833203"/>
          </a:xfrm>
          <a:prstGeom prst="rect">
            <a:avLst/>
          </a:prstGeom>
        </p:spPr>
      </p:pic>
      <p:pic>
        <p:nvPicPr>
          <p:cNvPr id="6" name="Object 5" descr="preencoded.png"/>
          <p:cNvPicPr>
            <a:picLocks noChangeAspect="1"/>
          </p:cNvPicPr>
          <p:nvPr/>
        </p:nvPicPr>
        <p:blipFill>
          <a:blip r:embed="rId6"/>
          <a:stretch>
            <a:fillRect/>
          </a:stretch>
        </p:blipFill>
        <p:spPr>
          <a:xfrm>
            <a:off x="25648047" y="18206641"/>
            <a:ext cx="20786328" cy="9822656"/>
          </a:xfrm>
          <a:prstGeom prst="rect">
            <a:avLst/>
          </a:prstGeom>
        </p:spPr>
      </p:pic>
      <p:pic>
        <p:nvPicPr>
          <p:cNvPr id="7" name="Object 6" descr="preencoded.png"/>
          <p:cNvPicPr>
            <a:picLocks noChangeAspect="1"/>
          </p:cNvPicPr>
          <p:nvPr/>
        </p:nvPicPr>
        <p:blipFill>
          <a:blip r:embed="rId7"/>
          <a:stretch>
            <a:fillRect/>
          </a:stretch>
        </p:blipFill>
        <p:spPr>
          <a:xfrm>
            <a:off x="28674219" y="16420703"/>
            <a:ext cx="14684375" cy="2778125"/>
          </a:xfrm>
          <a:prstGeom prst="rect">
            <a:avLst/>
          </a:prstGeom>
        </p:spPr>
      </p:pic>
      <p:pic>
        <p:nvPicPr>
          <p:cNvPr id="8" name="Object 7" descr="preencoded.png"/>
          <p:cNvPicPr>
            <a:picLocks noChangeAspect="1"/>
          </p:cNvPicPr>
          <p:nvPr/>
        </p:nvPicPr>
        <p:blipFill>
          <a:blip r:embed="rId8"/>
          <a:stretch>
            <a:fillRect/>
          </a:stretch>
        </p:blipFill>
        <p:spPr>
          <a:xfrm>
            <a:off x="3621484" y="18206641"/>
            <a:ext cx="17660938" cy="10219531"/>
          </a:xfrm>
          <a:prstGeom prst="rect">
            <a:avLst/>
          </a:prstGeom>
        </p:spPr>
      </p:pic>
      <p:pic>
        <p:nvPicPr>
          <p:cNvPr id="9" name="Object 8" descr="preencoded.png"/>
          <p:cNvPicPr>
            <a:picLocks noChangeAspect="1"/>
          </p:cNvPicPr>
          <p:nvPr/>
        </p:nvPicPr>
        <p:blipFill>
          <a:blip r:embed="rId9"/>
          <a:stretch>
            <a:fillRect/>
          </a:stretch>
        </p:blipFill>
        <p:spPr>
          <a:xfrm>
            <a:off x="5109766" y="16420703"/>
            <a:ext cx="14684375" cy="2778125"/>
          </a:xfrm>
          <a:prstGeom prst="rect">
            <a:avLst/>
          </a:prstGeom>
        </p:spPr>
      </p:pic>
      <p:pic>
        <p:nvPicPr>
          <p:cNvPr id="10" name="Object 9" descr="preencoded.png"/>
          <p:cNvPicPr>
            <a:picLocks noChangeAspect="1"/>
          </p:cNvPicPr>
          <p:nvPr/>
        </p:nvPicPr>
        <p:blipFill>
          <a:blip r:embed="rId10"/>
          <a:stretch>
            <a:fillRect/>
          </a:stretch>
        </p:blipFill>
        <p:spPr>
          <a:xfrm>
            <a:off x="22869922" y="0"/>
            <a:ext cx="26392188" cy="157261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998438" cy="15130859"/>
          </a:xfrm>
          <a:prstGeom prst="rect">
            <a:avLst/>
          </a:prstGeom>
        </p:spPr>
      </p:pic>
      <p:pic>
        <p:nvPicPr>
          <p:cNvPr id="5" name="Object 4" descr="preencoded.png"/>
          <p:cNvPicPr>
            <a:picLocks noChangeAspect="1"/>
          </p:cNvPicPr>
          <p:nvPr/>
        </p:nvPicPr>
        <p:blipFill>
          <a:blip r:embed="rId5"/>
          <a:stretch>
            <a:fillRect/>
          </a:stretch>
        </p:blipFill>
        <p:spPr>
          <a:xfrm>
            <a:off x="1091406" y="892969"/>
            <a:ext cx="24308594" cy="14386719"/>
          </a:xfrm>
          <a:prstGeom prst="rect">
            <a:avLst/>
          </a:prstGeom>
        </p:spPr>
      </p:pic>
      <p:pic>
        <p:nvPicPr>
          <p:cNvPr id="6" name="Object 5" descr="preencoded.png"/>
          <p:cNvPicPr>
            <a:picLocks noChangeAspect="1"/>
          </p:cNvPicPr>
          <p:nvPr/>
        </p:nvPicPr>
        <p:blipFill>
          <a:blip r:embed="rId6"/>
          <a:stretch>
            <a:fillRect/>
          </a:stretch>
        </p:blipFill>
        <p:spPr>
          <a:xfrm>
            <a:off x="4613672" y="16619141"/>
            <a:ext cx="14684375" cy="2778125"/>
          </a:xfrm>
          <a:prstGeom prst="rect">
            <a:avLst/>
          </a:prstGeom>
        </p:spPr>
      </p:pic>
      <p:pic>
        <p:nvPicPr>
          <p:cNvPr id="7" name="Object 6" descr="preencoded.png"/>
          <p:cNvPicPr>
            <a:picLocks noChangeAspect="1"/>
          </p:cNvPicPr>
          <p:nvPr/>
        </p:nvPicPr>
        <p:blipFill>
          <a:blip r:embed="rId7"/>
          <a:stretch>
            <a:fillRect/>
          </a:stretch>
        </p:blipFill>
        <p:spPr>
          <a:xfrm>
            <a:off x="23266797" y="18405078"/>
            <a:ext cx="24903906" cy="8979297"/>
          </a:xfrm>
          <a:prstGeom prst="rect">
            <a:avLst/>
          </a:prstGeom>
        </p:spPr>
      </p:pic>
      <p:pic>
        <p:nvPicPr>
          <p:cNvPr id="8" name="Object 7" descr="preencoded.png"/>
          <p:cNvPicPr>
            <a:picLocks noChangeAspect="1"/>
          </p:cNvPicPr>
          <p:nvPr/>
        </p:nvPicPr>
        <p:blipFill>
          <a:blip r:embed="rId8"/>
          <a:stretch>
            <a:fillRect/>
          </a:stretch>
        </p:blipFill>
        <p:spPr>
          <a:xfrm>
            <a:off x="2877344" y="18405078"/>
            <a:ext cx="18206641" cy="9624219"/>
          </a:xfrm>
          <a:prstGeom prst="rect">
            <a:avLst/>
          </a:prstGeom>
        </p:spPr>
      </p:pic>
      <p:pic>
        <p:nvPicPr>
          <p:cNvPr id="9" name="Object 8" descr="preencoded.png"/>
          <p:cNvPicPr>
            <a:picLocks noChangeAspect="1"/>
          </p:cNvPicPr>
          <p:nvPr/>
        </p:nvPicPr>
        <p:blipFill>
          <a:blip r:embed="rId9"/>
          <a:stretch>
            <a:fillRect/>
          </a:stretch>
        </p:blipFill>
        <p:spPr>
          <a:xfrm>
            <a:off x="28376563" y="16619141"/>
            <a:ext cx="14684375" cy="2778125"/>
          </a:xfrm>
          <a:prstGeom prst="rect">
            <a:avLst/>
          </a:prstGeom>
        </p:spPr>
      </p:pic>
      <p:pic>
        <p:nvPicPr>
          <p:cNvPr id="10" name="Object 9" descr="preencoded.png"/>
          <p:cNvPicPr>
            <a:picLocks noChangeAspect="1"/>
          </p:cNvPicPr>
          <p:nvPr/>
        </p:nvPicPr>
        <p:blipFill>
          <a:blip r:embed="rId10"/>
          <a:stretch>
            <a:fillRect/>
          </a:stretch>
        </p:blipFill>
        <p:spPr>
          <a:xfrm>
            <a:off x="21083984" y="198438"/>
            <a:ext cx="29517578" cy="151804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28575000"/>
          </a:xfrm>
          <a:prstGeom prst="rect">
            <a:avLst/>
          </a:prstGeom>
        </p:spPr>
      </p:pic>
      <p:pic>
        <p:nvPicPr>
          <p:cNvPr id="4" name="Object 3" descr="preencoded.png"/>
          <p:cNvPicPr>
            <a:picLocks noChangeAspect="1"/>
          </p:cNvPicPr>
          <p:nvPr/>
        </p:nvPicPr>
        <p:blipFill>
          <a:blip r:embed="rId4"/>
          <a:stretch>
            <a:fillRect/>
          </a:stretch>
        </p:blipFill>
        <p:spPr>
          <a:xfrm>
            <a:off x="0" y="0"/>
            <a:ext cx="50998438" cy="15130859"/>
          </a:xfrm>
          <a:prstGeom prst="rect">
            <a:avLst/>
          </a:prstGeom>
        </p:spPr>
      </p:pic>
      <p:pic>
        <p:nvPicPr>
          <p:cNvPr id="5" name="Object 4" descr="preencoded.png"/>
          <p:cNvPicPr>
            <a:picLocks noChangeAspect="1"/>
          </p:cNvPicPr>
          <p:nvPr/>
        </p:nvPicPr>
        <p:blipFill>
          <a:blip r:embed="rId5"/>
          <a:stretch>
            <a:fillRect/>
          </a:stretch>
        </p:blipFill>
        <p:spPr>
          <a:xfrm>
            <a:off x="1091406" y="892969"/>
            <a:ext cx="24308594" cy="14386719"/>
          </a:xfrm>
          <a:prstGeom prst="rect">
            <a:avLst/>
          </a:prstGeom>
        </p:spPr>
      </p:pic>
      <p:pic>
        <p:nvPicPr>
          <p:cNvPr id="6" name="Object 5" descr="preencoded.png"/>
          <p:cNvPicPr>
            <a:picLocks noChangeAspect="1"/>
          </p:cNvPicPr>
          <p:nvPr/>
        </p:nvPicPr>
        <p:blipFill>
          <a:blip r:embed="rId6"/>
          <a:stretch>
            <a:fillRect/>
          </a:stretch>
        </p:blipFill>
        <p:spPr>
          <a:xfrm>
            <a:off x="4613672" y="16619141"/>
            <a:ext cx="14684375" cy="2778125"/>
          </a:xfrm>
          <a:prstGeom prst="rect">
            <a:avLst/>
          </a:prstGeom>
        </p:spPr>
      </p:pic>
      <p:pic>
        <p:nvPicPr>
          <p:cNvPr id="7" name="Object 6" descr="preencoded.png"/>
          <p:cNvPicPr>
            <a:picLocks noChangeAspect="1"/>
          </p:cNvPicPr>
          <p:nvPr/>
        </p:nvPicPr>
        <p:blipFill>
          <a:blip r:embed="rId7"/>
          <a:stretch>
            <a:fillRect/>
          </a:stretch>
        </p:blipFill>
        <p:spPr>
          <a:xfrm>
            <a:off x="24755078" y="18405078"/>
            <a:ext cx="22125781" cy="8979297"/>
          </a:xfrm>
          <a:prstGeom prst="rect">
            <a:avLst/>
          </a:prstGeom>
        </p:spPr>
      </p:pic>
      <p:pic>
        <p:nvPicPr>
          <p:cNvPr id="8" name="Object 7" descr="preencoded.png"/>
          <p:cNvPicPr>
            <a:picLocks noChangeAspect="1"/>
          </p:cNvPicPr>
          <p:nvPr/>
        </p:nvPicPr>
        <p:blipFill>
          <a:blip r:embed="rId8"/>
          <a:stretch>
            <a:fillRect/>
          </a:stretch>
        </p:blipFill>
        <p:spPr>
          <a:xfrm>
            <a:off x="2877344" y="18405078"/>
            <a:ext cx="18206641" cy="9624219"/>
          </a:xfrm>
          <a:prstGeom prst="rect">
            <a:avLst/>
          </a:prstGeom>
        </p:spPr>
      </p:pic>
      <p:pic>
        <p:nvPicPr>
          <p:cNvPr id="9" name="Object 8" descr="preencoded.png"/>
          <p:cNvPicPr>
            <a:picLocks noChangeAspect="1"/>
          </p:cNvPicPr>
          <p:nvPr/>
        </p:nvPicPr>
        <p:blipFill>
          <a:blip r:embed="rId9"/>
          <a:stretch>
            <a:fillRect/>
          </a:stretch>
        </p:blipFill>
        <p:spPr>
          <a:xfrm>
            <a:off x="28376563" y="16619141"/>
            <a:ext cx="14684375" cy="2778125"/>
          </a:xfrm>
          <a:prstGeom prst="rect">
            <a:avLst/>
          </a:prstGeom>
        </p:spPr>
      </p:pic>
      <p:pic>
        <p:nvPicPr>
          <p:cNvPr id="10" name="Object 9" descr="preencoded.png"/>
          <p:cNvPicPr>
            <a:picLocks noChangeAspect="1"/>
          </p:cNvPicPr>
          <p:nvPr/>
        </p:nvPicPr>
        <p:blipFill>
          <a:blip r:embed="rId10"/>
          <a:stretch>
            <a:fillRect/>
          </a:stretch>
        </p:blipFill>
        <p:spPr>
          <a:xfrm>
            <a:off x="21083984" y="198438"/>
            <a:ext cx="29517578" cy="151804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85</Words>
  <Application>Microsoft Office PowerPoint</Application>
  <PresentationFormat>Custom</PresentationFormat>
  <Paragraphs>12</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KK</dc:creator>
  <cp:lastModifiedBy>J.R. Bond</cp:lastModifiedBy>
  <cp:revision>2</cp:revision>
  <dcterms:created xsi:type="dcterms:W3CDTF">2020-05-29T15:40:31Z</dcterms:created>
  <dcterms:modified xsi:type="dcterms:W3CDTF">2020-05-30T02:41:50Z</dcterms:modified>
</cp:coreProperties>
</file>