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0" d="100"/>
          <a:sy n="20" d="100"/>
        </p:scale>
        <p:origin x="63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95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6.png"/><Relationship Id="rId5" Type="http://schemas.openxmlformats.org/officeDocument/2006/relationships/image" Target="../media/image103.png"/><Relationship Id="rId10" Type="http://schemas.openxmlformats.org/officeDocument/2006/relationships/image" Target="../media/image8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9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713281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483203"/>
            <a:ext cx="23366016" cy="1969492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1" y="793750"/>
            <a:ext cx="21828125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992188"/>
            <a:ext cx="21828125" cy="868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7689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313" y="10417969"/>
            <a:ext cx="22026563" cy="16867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438672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8516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531" y="10666016"/>
            <a:ext cx="22026563" cy="1686718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1" y="892969"/>
            <a:ext cx="22175391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33594"/>
            <a:ext cx="23415625" cy="19694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649882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" y="744141"/>
            <a:ext cx="21828125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284766"/>
            <a:ext cx="23415625" cy="1969492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141" y="595313"/>
            <a:ext cx="21828125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992188"/>
            <a:ext cx="21828125" cy="868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7689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1" y="10021094"/>
            <a:ext cx="22026563" cy="168671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1484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8516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41" y="10318750"/>
            <a:ext cx="22026563" cy="1686718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141" y="1041797"/>
            <a:ext cx="21282422" cy="88800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9" y="8433594"/>
            <a:ext cx="23415625" cy="19694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649882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" y="744141"/>
            <a:ext cx="21828125" cy="86816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284766"/>
            <a:ext cx="23366016" cy="1969492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1" y="595313"/>
            <a:ext cx="21828125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992188"/>
            <a:ext cx="21828125" cy="868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7689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1" y="10814844"/>
            <a:ext cx="22026563" cy="16867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892969"/>
            <a:ext cx="23018750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96875"/>
            <a:ext cx="23762891" cy="1537890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287734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1875" y="4663281"/>
            <a:ext cx="17512109" cy="912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1016" y="15180469"/>
            <a:ext cx="22473047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8516" y="19992578"/>
            <a:ext cx="17512109" cy="6598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3514844" cy="2867421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41" y="10666016"/>
            <a:ext cx="22026563" cy="1686718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1016" y="992188"/>
            <a:ext cx="21381641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30757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984" y="496094"/>
            <a:ext cx="40382031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3075781"/>
            <a:ext cx="50800000" cy="254992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9922" y="3621484"/>
            <a:ext cx="14684375" cy="243085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9922" y="5060156"/>
            <a:ext cx="14684375" cy="1007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984" y="5109766"/>
            <a:ext cx="11757422" cy="1002109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3" y="3671094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5547" y="5060156"/>
            <a:ext cx="20488672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2891" y="3671094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0313" y="16966406"/>
            <a:ext cx="20587891" cy="1066601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58594" y="15577344"/>
            <a:ext cx="14684375" cy="238125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7266" y="15577344"/>
            <a:ext cx="14684375" cy="2430859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82031" y="16966406"/>
            <a:ext cx="20587891" cy="10169922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7264063" y="793750"/>
            <a:ext cx="16678672" cy="18851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100" b="1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Q10: By the Crosstabs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4125" y="7540625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984" y="17016016"/>
            <a:ext cx="14783594" cy="912778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2797" y="16966406"/>
            <a:ext cx="14783594" cy="912778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8203" y="6151563"/>
            <a:ext cx="14783594" cy="912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984" y="7590234"/>
            <a:ext cx="9872266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1240234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484" y="3026172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93265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1406" y="11112500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756171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0469" y="19347656"/>
            <a:ext cx="19645313" cy="773906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41" y="1240234"/>
            <a:ext cx="23018750" cy="1205507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3196094"/>
            <a:ext cx="24258984" cy="15378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75039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344" y="20389453"/>
            <a:ext cx="44995703" cy="813593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047" y="7838281"/>
            <a:ext cx="31253906" cy="381992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8359" y="13295313"/>
            <a:ext cx="4665963" cy="431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9" y="8433594"/>
            <a:ext cx="23415625" cy="19694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649882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" y="694531"/>
            <a:ext cx="21828125" cy="86816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284766"/>
            <a:ext cx="23415625" cy="1969492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141" y="545703"/>
            <a:ext cx="21828125" cy="10517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992188"/>
            <a:ext cx="21828125" cy="868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7689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313" y="10715625"/>
            <a:ext cx="22026563" cy="16867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138906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3224609"/>
            <a:ext cx="15279687" cy="64988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359" y="11558984"/>
            <a:ext cx="21332031" cy="6647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7188" y="9773047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9992578"/>
            <a:ext cx="17512109" cy="6598047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7188" y="1820664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50" y="843359"/>
            <a:ext cx="21828125" cy="8681641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1" y="10666016"/>
            <a:ext cx="22026563" cy="168671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9" y="8433594"/>
            <a:ext cx="23415625" cy="19694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9531" y="5060156"/>
            <a:ext cx="15279687" cy="649882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359" y="15180469"/>
            <a:ext cx="21332031" cy="957460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7188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" y="744141"/>
            <a:ext cx="21828125" cy="10219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Katie Knoche</cp:lastModifiedBy>
  <cp:revision>1</cp:revision>
  <dcterms:created xsi:type="dcterms:W3CDTF">2021-02-05T19:59:36Z</dcterms:created>
  <dcterms:modified xsi:type="dcterms:W3CDTF">2021-02-05T20:00:31Z</dcterms:modified>
</cp:coreProperties>
</file>