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50800000" cy="28575000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26" d="100"/>
          <a:sy n="26" d="100"/>
        </p:scale>
        <p:origin x="79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373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156" y="21034375"/>
            <a:ext cx="47426563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53" y="17660938"/>
            <a:ext cx="24944335" cy="292695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9844" y="23663672"/>
            <a:ext cx="48021875" cy="6201172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606250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969" y="793750"/>
            <a:ext cx="22721094" cy="206375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0439063"/>
            <a:ext cx="24606250" cy="788789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46484" y="1587500"/>
            <a:ext cx="23465234" cy="5754688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46484" y="8086328"/>
            <a:ext cx="18256250" cy="575468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46484" y="14684375"/>
            <a:ext cx="13196094" cy="5754688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46484" y="21282422"/>
            <a:ext cx="17512109" cy="57546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606250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78" y="793750"/>
            <a:ext cx="22721094" cy="20637500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0439063"/>
            <a:ext cx="24606250" cy="788789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46484" y="1587500"/>
            <a:ext cx="23465234" cy="5754688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46484" y="8135938"/>
            <a:ext cx="18256250" cy="575468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46484" y="14684375"/>
            <a:ext cx="13196094" cy="5754688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46484" y="21282422"/>
            <a:ext cx="17512109" cy="57546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7891" y="694531"/>
            <a:ext cx="22423438" cy="3770313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88672" y="16271875"/>
            <a:ext cx="9872266" cy="625078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23438" y="6746875"/>
            <a:ext cx="12303125" cy="1132334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3437" y="6746875"/>
            <a:ext cx="12302544" cy="18603516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08203" y="6746875"/>
            <a:ext cx="14783594" cy="91281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</Words>
  <Application>Microsoft Office PowerPoint</Application>
  <PresentationFormat>Custom</PresentationFormat>
  <Paragraphs>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KK</dc:creator>
  <cp:lastModifiedBy>Katie Knoche</cp:lastModifiedBy>
  <cp:revision>1</cp:revision>
  <dcterms:created xsi:type="dcterms:W3CDTF">2020-09-22T16:21:33Z</dcterms:created>
  <dcterms:modified xsi:type="dcterms:W3CDTF">2020-09-22T17:08:29Z</dcterms:modified>
</cp:coreProperties>
</file>