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69.png" Type="http://schemas.openxmlformats.org/officeDocument/2006/relationships/image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72.png" Type="http://schemas.openxmlformats.org/officeDocument/2006/relationships/image"/><Relationship Id="rId5" Target="../media/image73.png" Type="http://schemas.openxmlformats.org/officeDocument/2006/relationships/image"/><Relationship Id="rId6" Target="../media/image74.png" Type="http://schemas.openxmlformats.org/officeDocument/2006/relationships/image"/><Relationship Id="rId7" Target="../media/image7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6.png" Type="http://schemas.openxmlformats.org/officeDocument/2006/relationships/image"/><Relationship Id="rId2" Target="../media/image77.png" Type="http://schemas.openxmlformats.org/officeDocument/2006/relationships/image"/><Relationship Id="rId3" Target="../media/image78.png" Type="http://schemas.openxmlformats.org/officeDocument/2006/relationships/image"/><Relationship Id="rId4" Target="../media/image79.png" Type="http://schemas.openxmlformats.org/officeDocument/2006/relationships/image"/><Relationship Id="rId5" Target="../media/image80.png" Type="http://schemas.openxmlformats.org/officeDocument/2006/relationships/image"/><Relationship Id="rId6" Target="../media/image81.png" Type="http://schemas.openxmlformats.org/officeDocument/2006/relationships/image"/><Relationship Id="rId7" Target="../media/image82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29.png" Type="http://schemas.openxmlformats.org/officeDocument/2006/relationships/image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Relationship Id="rId9" Target="../media/image37.png" Type="http://schemas.openxmlformats.org/officeDocument/2006/relationships/image"/><Relationship Id="rId10" Target="../media/image38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39.png" Type="http://schemas.openxmlformats.org/officeDocument/2006/relationships/image"/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Relationship Id="rId10" Target="../media/image52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3.png" Type="http://schemas.openxmlformats.org/officeDocument/2006/relationships/image"/><Relationship Id="rId2" Target="../media/image54.pn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6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663672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694531"/>
            <a:ext cx="22423438" cy="37703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8672" y="16271875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3438" y="6746875"/>
            <a:ext cx="12303125" cy="1132334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437" y="6746875"/>
            <a:ext cx="12302544" cy="1860351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8203" y="6746875"/>
            <a:ext cx="14783594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892969"/>
            <a:ext cx="23018750" cy="1170781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96875"/>
            <a:ext cx="23762891" cy="1537890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92695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2344" y="4663281"/>
            <a:ext cx="24457422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31641" y="15726172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8269" y="13819312"/>
            <a:ext cx="8504031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843359"/>
            <a:ext cx="23018750" cy="1170781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48828"/>
            <a:ext cx="23762891" cy="156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92695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2109" y="4712891"/>
            <a:ext cx="14932422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1250" y="15676563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7878" y="13769702"/>
            <a:ext cx="8504031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4712891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34" y="496094"/>
            <a:ext cx="45045313" cy="5953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344" y="5258594"/>
            <a:ext cx="45045313" cy="22721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49113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72" y="17412891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172" y="19298047"/>
            <a:ext cx="14932422" cy="5804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156" y="19298047"/>
            <a:ext cx="19893359" cy="10781897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0234" y="17391187"/>
            <a:ext cx="8504031" cy="282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5391" y="8334375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32019" y="6449219"/>
            <a:ext cx="8504031" cy="282773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719" y="8383984"/>
            <a:ext cx="24457422" cy="620117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172" y="6449219"/>
            <a:ext cx="14684375" cy="2778125"/>
          </a:xfrm>
          <a:prstGeom prst="rect">
            <a:avLst/>
          </a:prstGeom>
        </p:spPr>
      </p:pic>
      <p:sp>
        <p:nvSpPr>
          <p:cNvPr id="13" name="Object 12"/>
          <p:cNvSpPr txBox="1"/>
          <p:nvPr/>
        </p:nvSpPr>
        <p:spPr>
          <a:xfrm>
            <a:off x="16817578" y="1339453"/>
            <a:ext cx="17543115" cy="21828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37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4712891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34" y="496094"/>
            <a:ext cx="45045313" cy="5953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34" y="5159375"/>
            <a:ext cx="45045313" cy="227210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49113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72" y="17412891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172" y="19298047"/>
            <a:ext cx="14932422" cy="5804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156" y="19298047"/>
            <a:ext cx="19893359" cy="10781897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0234" y="17391187"/>
            <a:ext cx="8504031" cy="282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5391" y="8334375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32019" y="6449219"/>
            <a:ext cx="8504031" cy="282773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719" y="8383984"/>
            <a:ext cx="24457422" cy="620117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172" y="6449219"/>
            <a:ext cx="14684375" cy="2778125"/>
          </a:xfrm>
          <a:prstGeom prst="rect">
            <a:avLst/>
          </a:prstGeom>
        </p:spPr>
      </p:pic>
      <p:sp>
        <p:nvSpPr>
          <p:cNvPr id="13" name="Object 12"/>
          <p:cNvSpPr txBox="1"/>
          <p:nvPr/>
        </p:nvSpPr>
        <p:spPr>
          <a:xfrm>
            <a:off x="16519922" y="1339453"/>
            <a:ext cx="18102461" cy="21828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37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Q3: By the Crosstabs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396875"/>
            <a:ext cx="21828125" cy="180082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25391"/>
            <a:ext cx="23415625" cy="12848828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7813" y="5060156"/>
            <a:ext cx="25003125" cy="957460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98438" y="17065625"/>
            <a:ext cx="22572266" cy="944885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9063" y="15329297"/>
            <a:ext cx="7444553" cy="2678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545703"/>
            <a:ext cx="21828125" cy="1691679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188" y="3621484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0078" y="5407422"/>
            <a:ext cx="18107422" cy="1145976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3750" y="16867188"/>
            <a:ext cx="21530469" cy="899074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86346" y="15230078"/>
            <a:ext cx="7097957" cy="260105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825391"/>
            <a:ext cx="23465234" cy="12848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2020-10-16T18:32:52.130Z</dcterms:created>
  <dcterms:modified xsi:type="dcterms:W3CDTF">2020-10-16T18:32:52.130Z</dcterms:modified>
</cp:coreProperties>
</file>