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7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ype="http://schemas.openxmlformats.org/officeDocument/2006/relationships/presProps" Target="presProps.xml"/>  <Relationship Id="rId14" Type="http://schemas.openxmlformats.org/officeDocument/2006/relationships/viewProps" Target="viewProps.xml"/>  <Relationship Id="rId15" Type="http://schemas.openxmlformats.org/officeDocument/2006/relationships/theme" Target="theme/theme1.xml"/>  <Relationship Id="rId16" Type="http://schemas.openxmlformats.org/officeDocument/2006/relationships/tableStyles" Target="tableStyles.xml"/>  <Relationship Id="rId17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69.png" Type="http://schemas.openxmlformats.org/officeDocument/2006/relationships/image"/><Relationship Id="rId2" Target="../media/image70.png" Type="http://schemas.openxmlformats.org/officeDocument/2006/relationships/image"/><Relationship Id="rId3" Target="../media/image71.png" Type="http://schemas.openxmlformats.org/officeDocument/2006/relationships/image"/><Relationship Id="rId4" Target="../media/image72.png" Type="http://schemas.openxmlformats.org/officeDocument/2006/relationships/image"/><Relationship Id="rId5" Target="../media/image73.png" Type="http://schemas.openxmlformats.org/officeDocument/2006/relationships/image"/><Relationship Id="rId6" Target="../media/image74.png" Type="http://schemas.openxmlformats.org/officeDocument/2006/relationships/image"/><Relationship Id="rId7" Target="../media/image75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76.png" Type="http://schemas.openxmlformats.org/officeDocument/2006/relationships/image"/><Relationship Id="rId2" Target="../media/image77.png" Type="http://schemas.openxmlformats.org/officeDocument/2006/relationships/image"/><Relationship Id="rId3" Target="../media/image78.png" Type="http://schemas.openxmlformats.org/officeDocument/2006/relationships/image"/><Relationship Id="rId4" Target="../media/image79.png" Type="http://schemas.openxmlformats.org/officeDocument/2006/relationships/image"/><Relationship Id="rId5" Target="../media/image80.png" Type="http://schemas.openxmlformats.org/officeDocument/2006/relationships/image"/><Relationship Id="rId6" Target="../media/image81.png" Type="http://schemas.openxmlformats.org/officeDocument/2006/relationships/image"/><Relationship Id="rId7" Target="../media/image82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3.png" Type="http://schemas.openxmlformats.org/officeDocument/2006/relationships/image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Relationship Id="rId9" Target="../media/image21.png" Type="http://schemas.openxmlformats.org/officeDocument/2006/relationships/image"/><Relationship Id="rId10" Target="../media/image22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3.png" Type="http://schemas.openxmlformats.org/officeDocument/2006/relationships/image"/><Relationship Id="rId2" Target="../media/image24.pn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27.png" Type="http://schemas.openxmlformats.org/officeDocument/2006/relationships/image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Relationship Id="rId8" Target="../media/image34.png" Type="http://schemas.openxmlformats.org/officeDocument/2006/relationships/image"/><Relationship Id="rId9" Target="../media/image35.png" Type="http://schemas.openxmlformats.org/officeDocument/2006/relationships/image"/><Relationship Id="rId10" Target="../media/image36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37.png" Type="http://schemas.openxmlformats.org/officeDocument/2006/relationships/image"/><Relationship Id="rId2" Target="../media/image38.png" Type="http://schemas.openxmlformats.org/officeDocument/2006/relationships/image"/><Relationship Id="rId3" Target="../media/image39.png" Type="http://schemas.openxmlformats.org/officeDocument/2006/relationships/image"/><Relationship Id="rId4" Target="../media/image40.png" Type="http://schemas.openxmlformats.org/officeDocument/2006/relationships/image"/><Relationship Id="rId5" Target="../media/image41.png" Type="http://schemas.openxmlformats.org/officeDocument/2006/relationships/image"/><Relationship Id="rId6" Target="../media/image42.png" Type="http://schemas.openxmlformats.org/officeDocument/2006/relationships/image"/><Relationship Id="rId7" Target="../media/image43.png" Type="http://schemas.openxmlformats.org/officeDocument/2006/relationships/image"/><Relationship Id="rId8" Target="../media/image4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45.png" Type="http://schemas.openxmlformats.org/officeDocument/2006/relationships/image"/><Relationship Id="rId2" Target="../media/image46.png" Type="http://schemas.openxmlformats.org/officeDocument/2006/relationships/image"/><Relationship Id="rId3" Target="../media/image47.png" Type="http://schemas.openxmlformats.org/officeDocument/2006/relationships/image"/><Relationship Id="rId4" Target="../media/image48.png" Type="http://schemas.openxmlformats.org/officeDocument/2006/relationships/image"/><Relationship Id="rId5" Target="../media/image49.png" Type="http://schemas.openxmlformats.org/officeDocument/2006/relationships/image"/><Relationship Id="rId6" Target="../media/image50.png" Type="http://schemas.openxmlformats.org/officeDocument/2006/relationships/image"/><Relationship Id="rId7" Target="../media/image51.png" Type="http://schemas.openxmlformats.org/officeDocument/2006/relationships/image"/><Relationship Id="rId8" Target="../media/image5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3.png" Type="http://schemas.openxmlformats.org/officeDocument/2006/relationships/image"/><Relationship Id="rId2" Target="../media/image54.png" Type="http://schemas.openxmlformats.org/officeDocument/2006/relationships/image"/><Relationship Id="rId3" Target="../media/image55.png" Type="http://schemas.openxmlformats.org/officeDocument/2006/relationships/image"/><Relationship Id="rId4" Target="../media/image56.png" Type="http://schemas.openxmlformats.org/officeDocument/2006/relationships/image"/><Relationship Id="rId5" Target="../media/image57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Relationship Id="rId8" Target="../media/image6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1.png" Type="http://schemas.openxmlformats.org/officeDocument/2006/relationships/image"/><Relationship Id="rId2" Target="../media/image62.png" Type="http://schemas.openxmlformats.org/officeDocument/2006/relationships/image"/><Relationship Id="rId3" Target="../media/image63.png" Type="http://schemas.openxmlformats.org/officeDocument/2006/relationships/image"/><Relationship Id="rId4" Target="../media/image64.png" Type="http://schemas.openxmlformats.org/officeDocument/2006/relationships/image"/><Relationship Id="rId5" Target="../media/image65.png" Type="http://schemas.openxmlformats.org/officeDocument/2006/relationships/image"/><Relationship Id="rId6" Target="../media/image66.png" Type="http://schemas.openxmlformats.org/officeDocument/2006/relationships/image"/><Relationship Id="rId7" Target="../media/image67.png" Type="http://schemas.openxmlformats.org/officeDocument/2006/relationships/image"/><Relationship Id="rId8" Target="../media/image6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56" y="21034375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23762891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8047" y="4861719"/>
            <a:ext cx="12203906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8047" y="11608594"/>
            <a:ext cx="12203906" cy="1021953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3516" y="4861719"/>
            <a:ext cx="12997656" cy="203894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49219" y="4861719"/>
            <a:ext cx="12997656" cy="82351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5060156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892969"/>
            <a:ext cx="49212500" cy="43656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" y="5258594"/>
            <a:ext cx="50800000" cy="233164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99219" cy="362148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91" y="17363281"/>
            <a:ext cx="18454688" cy="907851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609" y="15924609"/>
            <a:ext cx="14684375" cy="243085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000" y="17313672"/>
            <a:ext cx="17512109" cy="912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53906" y="15875000"/>
            <a:ext cx="14684375" cy="243085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88672" y="17313672"/>
            <a:ext cx="10765234" cy="8929688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90234" y="15875000"/>
            <a:ext cx="14684375" cy="2430859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52344" y="4514453"/>
            <a:ext cx="14684375" cy="2430859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1094" y="5953125"/>
            <a:ext cx="30708203" cy="9078516"/>
          </a:xfrm>
          <a:prstGeom prst="rect">
            <a:avLst/>
          </a:prstGeom>
        </p:spPr>
      </p:pic>
      <p:sp>
        <p:nvSpPr>
          <p:cNvPr id="13" name="Object 12"/>
          <p:cNvSpPr txBox="1"/>
          <p:nvPr/>
        </p:nvSpPr>
        <p:spPr>
          <a:xfrm>
            <a:off x="17264063" y="793750"/>
            <a:ext cx="16678672" cy="18355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b="1" sz="12100" dirty="0" smtClean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Q1: By the Crosstabs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5060156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892969"/>
            <a:ext cx="49212500" cy="43656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" y="5258594"/>
            <a:ext cx="50800000" cy="23316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99219" cy="362148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91" y="17363281"/>
            <a:ext cx="18454688" cy="907851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609" y="15924609"/>
            <a:ext cx="14684375" cy="243085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000" y="17313672"/>
            <a:ext cx="17512109" cy="912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53906" y="15875000"/>
            <a:ext cx="14684375" cy="243085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88672" y="17313672"/>
            <a:ext cx="10765234" cy="8929688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90234" y="15875000"/>
            <a:ext cx="14684375" cy="2430859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04297" y="4514453"/>
            <a:ext cx="14684375" cy="2430859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1094" y="5953125"/>
            <a:ext cx="30708203" cy="9078516"/>
          </a:xfrm>
          <a:prstGeom prst="rect">
            <a:avLst/>
          </a:prstGeom>
        </p:spPr>
      </p:pic>
      <p:sp>
        <p:nvSpPr>
          <p:cNvPr id="13" name="Object 12"/>
          <p:cNvSpPr txBox="1"/>
          <p:nvPr/>
        </p:nvSpPr>
        <p:spPr>
          <a:xfrm>
            <a:off x="17264063" y="793750"/>
            <a:ext cx="16678672" cy="18355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b="1" sz="12100" dirty="0" smtClean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Q2: By the Crosstabs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621875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1094" y="2331641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9844" y="4117578"/>
            <a:ext cx="19347656" cy="739179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793750"/>
            <a:ext cx="23366016" cy="132457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005469"/>
            <a:ext cx="22373828" cy="16668750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21484" y="14932422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20313" y="17115234"/>
            <a:ext cx="27731641" cy="90785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1719" y="4216797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2656" y="6002734"/>
            <a:ext cx="17412891" cy="78382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4844" y="14436328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2188" y="16222266"/>
            <a:ext cx="22423438" cy="798710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359" y="694531"/>
            <a:ext cx="23366016" cy="13245703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906250"/>
            <a:ext cx="22671484" cy="16668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133594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5391" y="2331641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4141" y="4117578"/>
            <a:ext cx="19347656" cy="739179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793750"/>
            <a:ext cx="23366016" cy="14783594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493750"/>
            <a:ext cx="20290234" cy="1518046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5781" y="14932422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80859" y="16718359"/>
            <a:ext cx="28624609" cy="90785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1719" y="4216797"/>
            <a:ext cx="14684375" cy="2778125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2656" y="6002734"/>
            <a:ext cx="17412891" cy="783828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4844" y="14436328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2188" y="16222266"/>
            <a:ext cx="22423438" cy="7987109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047" y="0"/>
            <a:ext cx="21183203" cy="28773438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359" y="892969"/>
            <a:ext cx="23366016" cy="1478359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592969"/>
            <a:ext cx="20587891" cy="151804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2021-10-08T18:58:42.278Z</dcterms:created>
  <dcterms:modified xsi:type="dcterms:W3CDTF">2021-10-08T18:58:42.278Z</dcterms:modified>
</cp:coreProperties>
</file>