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9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ype="http://schemas.openxmlformats.org/officeDocument/2006/relationships/presProps" Target="presProps.xml"/>  <Relationship Id="rId16" Type="http://schemas.openxmlformats.org/officeDocument/2006/relationships/viewProps" Target="viewProps.xml"/>  <Relationship Id="rId17" Type="http://schemas.openxmlformats.org/officeDocument/2006/relationships/theme" Target="theme/theme1.xml"/>  <Relationship Id="rId18" Type="http://schemas.openxmlformats.org/officeDocument/2006/relationships/tableStyles" Target="tableStyles.xml"/>  <Relationship Id="rId1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2.png" Type="http://schemas.openxmlformats.org/officeDocument/2006/relationships/image"/><Relationship Id="rId2" Target="../media/image73.png" Type="http://schemas.openxmlformats.org/officeDocument/2006/relationships/image"/><Relationship Id="rId3" Target="../media/image74.png" Type="http://schemas.openxmlformats.org/officeDocument/2006/relationships/image"/><Relationship Id="rId4" Target="../media/image75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6.png" Type="http://schemas.openxmlformats.org/officeDocument/2006/relationships/image"/><Relationship Id="rId2" Target="../media/image77.png" Type="http://schemas.openxmlformats.org/officeDocument/2006/relationships/image"/><Relationship Id="rId3" Target="../media/image78.png" Type="http://schemas.openxmlformats.org/officeDocument/2006/relationships/image"/><Relationship Id="rId4" Target="../media/image79.png" Type="http://schemas.openxmlformats.org/officeDocument/2006/relationships/image"/><Relationship Id="rId5" Target="../media/image80.png" Type="http://schemas.openxmlformats.org/officeDocument/2006/relationships/image"/><Relationship Id="rId6" Target="../media/image81.png" Type="http://schemas.openxmlformats.org/officeDocument/2006/relationships/image"/><Relationship Id="rId7" Target="../media/image82.png" Type="http://schemas.openxmlformats.org/officeDocument/2006/relationships/image"/><Relationship Id="rId8" Target="../media/image83.png" Type="http://schemas.openxmlformats.org/officeDocument/2006/relationships/image"/><Relationship Id="rId9" Target="../media/image84.png" Type="http://schemas.openxmlformats.org/officeDocument/2006/relationships/image"/><Relationship Id="rId10" Target="../media/image85.png" Type="http://schemas.openxmlformats.org/officeDocument/2006/relationships/image"/><Relationship Id="rId11" Target="../media/image86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87.png" Type="http://schemas.openxmlformats.org/officeDocument/2006/relationships/image"/><Relationship Id="rId2" Target="../media/image88.png" Type="http://schemas.openxmlformats.org/officeDocument/2006/relationships/image"/><Relationship Id="rId3" Target="../media/image89.png" Type="http://schemas.openxmlformats.org/officeDocument/2006/relationships/image"/><Relationship Id="rId4" Target="../media/image90.png" Type="http://schemas.openxmlformats.org/officeDocument/2006/relationships/image"/><Relationship Id="rId5" Target="../media/image91.png" Type="http://schemas.openxmlformats.org/officeDocument/2006/relationships/image"/><Relationship Id="rId6" Target="../media/image92.png" Type="http://schemas.openxmlformats.org/officeDocument/2006/relationships/image"/><Relationship Id="rId7" Target="../media/image93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94.png" Type="http://schemas.openxmlformats.org/officeDocument/2006/relationships/image"/><Relationship Id="rId2" Target="../media/image95.png" Type="http://schemas.openxmlformats.org/officeDocument/2006/relationships/image"/><Relationship Id="rId3" Target="../media/image96.png" Type="http://schemas.openxmlformats.org/officeDocument/2006/relationships/image"/><Relationship Id="rId4" Target="../media/image97.png" Type="http://schemas.openxmlformats.org/officeDocument/2006/relationships/image"/><Relationship Id="rId5" Target="../media/image98.png" Type="http://schemas.openxmlformats.org/officeDocument/2006/relationships/image"/><Relationship Id="rId6" Target="../media/image99.png" Type="http://schemas.openxmlformats.org/officeDocument/2006/relationships/image"/><Relationship Id="rId7" Target="../media/image100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3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3.pn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1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9.png" Type="http://schemas.openxmlformats.org/officeDocument/2006/relationships/image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7.png" Type="http://schemas.openxmlformats.org/officeDocument/2006/relationships/image"/><Relationship Id="rId2" Target="../media/image58.png" Type="http://schemas.openxmlformats.org/officeDocument/2006/relationships/image"/><Relationship Id="rId3" Target="../media/image59.png" Type="http://schemas.openxmlformats.org/officeDocument/2006/relationships/image"/><Relationship Id="rId4" Target="../media/image60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1.png" Type="http://schemas.openxmlformats.org/officeDocument/2006/relationships/image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68.png" Type="http://schemas.openxmlformats.org/officeDocument/2006/relationships/image"/><Relationship Id="rId9" Target="../media/image69.png" Type="http://schemas.openxmlformats.org/officeDocument/2006/relationships/image"/><Relationship Id="rId10" Target="../media/image70.png" Type="http://schemas.openxmlformats.org/officeDocument/2006/relationships/image"/><Relationship Id="rId11" Target="../media/image71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66" y="21183203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1132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23068359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411757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72" y="496094"/>
            <a:ext cx="48319531" cy="367109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34" y="5903516"/>
            <a:ext cx="48319531" cy="20786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0" y="4365625"/>
            <a:ext cx="14684375" cy="2778125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109" y="6151563"/>
            <a:ext cx="17363281" cy="91777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9063" y="16718359"/>
            <a:ext cx="21332031" cy="91777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8359" y="1488281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0800000" cy="238125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797" y="4365625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328" y="6151562"/>
            <a:ext cx="26937891" cy="9177734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8906" y="16718359"/>
            <a:ext cx="21927344" cy="10765234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1641" y="14882813"/>
            <a:ext cx="9921875" cy="2827734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48047"/>
            <a:ext cx="49361328" cy="28277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367109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91" y="396875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9219" y="18851563"/>
            <a:ext cx="10616406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6328" y="16817578"/>
            <a:ext cx="12005469" cy="8036719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9219" y="5605859"/>
            <a:ext cx="10616406" cy="12650391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7891" y="5804297"/>
            <a:ext cx="12203906" cy="8731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0" y="4316016"/>
            <a:ext cx="25598438" cy="108148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9219" y="16420703"/>
            <a:ext cx="22522656" cy="917773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8359" y="14634766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359" y="496094"/>
            <a:ext cx="20885547" cy="9624219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38" y="10368359"/>
            <a:ext cx="22026563" cy="176609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3672" y="4316016"/>
            <a:ext cx="13592969" cy="108148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9219" y="16420703"/>
            <a:ext cx="22522656" cy="917773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8359" y="14634766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50" y="545703"/>
            <a:ext cx="20885547" cy="11062891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47" y="10368359"/>
            <a:ext cx="22026563" cy="176609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0" y="4316016"/>
            <a:ext cx="25598438" cy="108148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9219" y="16420703"/>
            <a:ext cx="22522656" cy="917773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8359" y="14634766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359" y="496094"/>
            <a:ext cx="20885547" cy="139402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47" y="13940234"/>
            <a:ext cx="22026563" cy="141386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8359" y="4316016"/>
            <a:ext cx="14684375" cy="108148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9219" y="16420703"/>
            <a:ext cx="22522656" cy="917773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8359" y="14634766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3" y="496094"/>
            <a:ext cx="20885547" cy="139402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940234"/>
            <a:ext cx="22026563" cy="14138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0" y="4316016"/>
            <a:ext cx="25598438" cy="1081484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9219" y="16420703"/>
            <a:ext cx="22522656" cy="9177734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8359" y="14634766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016" y="1041797"/>
            <a:ext cx="20885547" cy="139402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094" y="14337109"/>
            <a:ext cx="22026562" cy="142378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6797" y="4316016"/>
            <a:ext cx="14386719" cy="1081484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219" y="16420703"/>
            <a:ext cx="22522656" cy="91777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8359" y="1463476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3117969" cy="28773438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22" y="595313"/>
            <a:ext cx="20885547" cy="139402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890625"/>
            <a:ext cx="22026562" cy="142378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411757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72" y="496094"/>
            <a:ext cx="48319531" cy="367109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34" y="5853906"/>
            <a:ext cx="48319531" cy="20786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0" y="4365625"/>
            <a:ext cx="14684375" cy="2778125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2109" y="6151563"/>
            <a:ext cx="17363281" cy="91777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9063" y="16718359"/>
            <a:ext cx="21332031" cy="91777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8359" y="1488281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0800000" cy="238125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797" y="4365625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328" y="6151562"/>
            <a:ext cx="26937891" cy="9177734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8906" y="16718359"/>
            <a:ext cx="21927344" cy="10765234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1641" y="14882813"/>
            <a:ext cx="9921875" cy="2827734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8828"/>
            <a:ext cx="49361328" cy="2827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2021-04-09T20:11:07.437Z</dcterms:created>
  <dcterms:modified xsi:type="dcterms:W3CDTF">2021-04-09T20:11:07.437Z</dcterms:modified>
</cp:coreProperties>
</file>