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9"/>
  </p:notesMasterIdLst>
  <p:sldSz cx="50800000" cy="28575000" type="custom"/>
  <p:notesSz cx="28575000" cy="50800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arget="slides/slide13.xml" Type="http://schemas.openxmlformats.org/officeDocument/2006/relationships/slide"/>  <Relationship Id="rId15" Type="http://schemas.openxmlformats.org/officeDocument/2006/relationships/presProps" Target="presProps.xml"/>  <Relationship Id="rId16" Type="http://schemas.openxmlformats.org/officeDocument/2006/relationships/viewProps" Target="viewProps.xml"/>  <Relationship Id="rId17" Type="http://schemas.openxmlformats.org/officeDocument/2006/relationships/theme" Target="theme/theme1.xml"/>  <Relationship Id="rId18" Type="http://schemas.openxmlformats.org/officeDocument/2006/relationships/tableStyles" Target="tableStyles.xml"/>  <Relationship Id="rId19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png" Type="http://schemas.openxmlformats.org/officeDocument/2006/relationships/image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7.png" Type="http://schemas.openxmlformats.org/officeDocument/2006/relationships/image"/><Relationship Id="rId8" Target="../media/image8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75.png" Type="http://schemas.openxmlformats.org/officeDocument/2006/relationships/image"/><Relationship Id="rId2" Target="../media/image76.png" Type="http://schemas.openxmlformats.org/officeDocument/2006/relationships/image"/><Relationship Id="rId3" Target="../media/image77.png" Type="http://schemas.openxmlformats.org/officeDocument/2006/relationships/image"/><Relationship Id="rId4" Target="../media/image78.png" Type="http://schemas.openxmlformats.org/officeDocument/2006/relationships/image"/><Relationship Id="rId5" Target="../media/image79.png" Type="http://schemas.openxmlformats.org/officeDocument/2006/relationships/image"/><Relationship Id="rId6" Target="../media/image80.png" Type="http://schemas.openxmlformats.org/officeDocument/2006/relationships/image"/><Relationship Id="rId7" Target="../media/image81.png" Type="http://schemas.openxmlformats.org/officeDocument/2006/relationships/image"/><Relationship Id="rId8" Target="../media/image82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83.png" Type="http://schemas.openxmlformats.org/officeDocument/2006/relationships/image"/><Relationship Id="rId2" Target="../media/image84.png" Type="http://schemas.openxmlformats.org/officeDocument/2006/relationships/image"/><Relationship Id="rId3" Target="../media/image85.png" Type="http://schemas.openxmlformats.org/officeDocument/2006/relationships/image"/><Relationship Id="rId4" Target="../media/image86.png" Type="http://schemas.openxmlformats.org/officeDocument/2006/relationships/image"/><Relationship Id="rId5" Target="../media/image87.png" Type="http://schemas.openxmlformats.org/officeDocument/2006/relationships/image"/><Relationship Id="rId6" Target="../media/image88.png" Type="http://schemas.openxmlformats.org/officeDocument/2006/relationships/image"/><Relationship Id="rId7" Target="../media/image89.png" Type="http://schemas.openxmlformats.org/officeDocument/2006/relationships/image"/><Relationship Id="rId8" Target="../media/image90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91.png" Type="http://schemas.openxmlformats.org/officeDocument/2006/relationships/image"/><Relationship Id="rId2" Target="../media/image92.png" Type="http://schemas.openxmlformats.org/officeDocument/2006/relationships/image"/><Relationship Id="rId3" Target="../media/image93.png" Type="http://schemas.openxmlformats.org/officeDocument/2006/relationships/image"/><Relationship Id="rId4" Target="../media/image94.png" Type="http://schemas.openxmlformats.org/officeDocument/2006/relationships/image"/><Relationship Id="rId5" Target="../media/image95.png" Type="http://schemas.openxmlformats.org/officeDocument/2006/relationships/image"/><Relationship Id="rId6" Target="../media/image96.png" Type="http://schemas.openxmlformats.org/officeDocument/2006/relationships/image"/><Relationship Id="rId7" Target="../media/image97.png" Type="http://schemas.openxmlformats.org/officeDocument/2006/relationships/image"/><Relationship Id="rId8" Target="../slideLayouts/slideLayout1.xml" Type="http://schemas.openxmlformats.org/officeDocument/2006/relationships/slideLayout"/><Relationship Id="rId9" Target="../notesSlides/notesSlide12.xml" Type="http://schemas.openxmlformats.org/officeDocument/2006/relationships/notesSlide"/></Relationships>
</file>

<file path=ppt/slides/_rels/slide13.xml.rels><?xml version="1.0" encoding="UTF-8" standalone="yes"?>
<Relationships xmlns="http://schemas.openxmlformats.org/package/2006/relationships"><Relationship Id="rId1" Target="../media/image98.png" Type="http://schemas.openxmlformats.org/officeDocument/2006/relationships/image"/><Relationship Id="rId2" Target="../media/image99.png" Type="http://schemas.openxmlformats.org/officeDocument/2006/relationships/image"/><Relationship Id="rId3" Target="../media/image100.png" Type="http://schemas.openxmlformats.org/officeDocument/2006/relationships/image"/><Relationship Id="rId4" Target="../media/image101.png" Type="http://schemas.openxmlformats.org/officeDocument/2006/relationships/image"/><Relationship Id="rId5" Target="../media/image102.png" Type="http://schemas.openxmlformats.org/officeDocument/2006/relationships/image"/><Relationship Id="rId6" Target="../media/image103.png" Type="http://schemas.openxmlformats.org/officeDocument/2006/relationships/image"/><Relationship Id="rId7" Target="../media/image104.png" Type="http://schemas.openxmlformats.org/officeDocument/2006/relationships/image"/><Relationship Id="rId8" Target="../slideLayouts/slideLayout1.xml" Type="http://schemas.openxmlformats.org/officeDocument/2006/relationships/slideLayout"/><Relationship Id="rId9" Target="../notesSlides/notesSlide13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9.png" Type="http://schemas.openxmlformats.org/officeDocument/2006/relationships/image"/><Relationship Id="rId2" Target="../media/image10.png" Type="http://schemas.openxmlformats.org/officeDocument/2006/relationships/image"/><Relationship Id="rId3" Target="../media/image11.png" Type="http://schemas.openxmlformats.org/officeDocument/2006/relationships/image"/><Relationship Id="rId4" Target="../media/image12.png" Type="http://schemas.openxmlformats.org/officeDocument/2006/relationships/image"/><Relationship Id="rId5" Target="../media/image13.png" Type="http://schemas.openxmlformats.org/officeDocument/2006/relationships/image"/><Relationship Id="rId6" Target="../media/image14.png" Type="http://schemas.openxmlformats.org/officeDocument/2006/relationships/image"/><Relationship Id="rId7" Target="../media/image15.png" Type="http://schemas.openxmlformats.org/officeDocument/2006/relationships/image"/><Relationship Id="rId8" Target="../media/image16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2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17.png" Type="http://schemas.openxmlformats.org/officeDocument/2006/relationships/image"/><Relationship Id="rId2" Target="../media/image18.png" Type="http://schemas.openxmlformats.org/officeDocument/2006/relationships/image"/><Relationship Id="rId3" Target="../media/image19.png" Type="http://schemas.openxmlformats.org/officeDocument/2006/relationships/image"/><Relationship Id="rId4" Target="../media/image20.png" Type="http://schemas.openxmlformats.org/officeDocument/2006/relationships/image"/><Relationship Id="rId5" Target="../media/image21.png" Type="http://schemas.openxmlformats.org/officeDocument/2006/relationships/image"/><Relationship Id="rId6" Target="../media/image22.png" Type="http://schemas.openxmlformats.org/officeDocument/2006/relationships/image"/><Relationship Id="rId7" Target="../media/image23.png" Type="http://schemas.openxmlformats.org/officeDocument/2006/relationships/image"/><Relationship Id="rId8" Target="../media/image24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25.png" Type="http://schemas.openxmlformats.org/officeDocument/2006/relationships/image"/><Relationship Id="rId2" Target="../media/image26.png" Type="http://schemas.openxmlformats.org/officeDocument/2006/relationships/image"/><Relationship Id="rId3" Target="../media/image27.png" Type="http://schemas.openxmlformats.org/officeDocument/2006/relationships/image"/><Relationship Id="rId4" Target="../media/image28.png" Type="http://schemas.openxmlformats.org/officeDocument/2006/relationships/image"/><Relationship Id="rId5" Target="../media/image29.png" Type="http://schemas.openxmlformats.org/officeDocument/2006/relationships/image"/><Relationship Id="rId6" Target="../media/image30.png" Type="http://schemas.openxmlformats.org/officeDocument/2006/relationships/image"/><Relationship Id="rId7" Target="../media/image31.png" Type="http://schemas.openxmlformats.org/officeDocument/2006/relationships/image"/><Relationship Id="rId8" Target="../media/image32.png" Type="http://schemas.openxmlformats.org/officeDocument/2006/relationships/image"/><Relationship Id="rId9" Target="../media/image33.png" Type="http://schemas.openxmlformats.org/officeDocument/2006/relationships/image"/><Relationship Id="rId10" Target="../slideLayouts/slideLayout1.xml" Type="http://schemas.openxmlformats.org/officeDocument/2006/relationships/slideLayout"/><Relationship Id="rId11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34.png" Type="http://schemas.openxmlformats.org/officeDocument/2006/relationships/image"/><Relationship Id="rId2" Target="../media/image35.png" Type="http://schemas.openxmlformats.org/officeDocument/2006/relationships/image"/><Relationship Id="rId3" Target="../media/image36.png" Type="http://schemas.openxmlformats.org/officeDocument/2006/relationships/image"/><Relationship Id="rId4" Target="../media/image37.png" Type="http://schemas.openxmlformats.org/officeDocument/2006/relationships/image"/><Relationship Id="rId5" Target="../media/image38.png" Type="http://schemas.openxmlformats.org/officeDocument/2006/relationships/image"/><Relationship Id="rId6" Target="../media/image39.png" Type="http://schemas.openxmlformats.org/officeDocument/2006/relationships/image"/><Relationship Id="rId7" Target="../media/image40.png" Type="http://schemas.openxmlformats.org/officeDocument/2006/relationships/image"/><Relationship Id="rId8" Target="../media/image41.png" Type="http://schemas.openxmlformats.org/officeDocument/2006/relationships/image"/><Relationship Id="rId9" Target="../media/image42.png" Type="http://schemas.openxmlformats.org/officeDocument/2006/relationships/image"/><Relationship Id="rId10" Target="../slideLayouts/slideLayout1.xml" Type="http://schemas.openxmlformats.org/officeDocument/2006/relationships/slideLayout"/><Relationship Id="rId11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43.png" Type="http://schemas.openxmlformats.org/officeDocument/2006/relationships/image"/><Relationship Id="rId2" Target="../media/image44.png" Type="http://schemas.openxmlformats.org/officeDocument/2006/relationships/image"/><Relationship Id="rId3" Target="../media/image45.png" Type="http://schemas.openxmlformats.org/officeDocument/2006/relationships/image"/><Relationship Id="rId4" Target="../media/image46.png" Type="http://schemas.openxmlformats.org/officeDocument/2006/relationships/image"/><Relationship Id="rId5" Target="../media/image47.png" Type="http://schemas.openxmlformats.org/officeDocument/2006/relationships/image"/><Relationship Id="rId6" Target="../media/image48.png" Type="http://schemas.openxmlformats.org/officeDocument/2006/relationships/image"/><Relationship Id="rId7" Target="../media/image49.png" Type="http://schemas.openxmlformats.org/officeDocument/2006/relationships/image"/><Relationship Id="rId8" Target="../media/image50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51.png" Type="http://schemas.openxmlformats.org/officeDocument/2006/relationships/image"/><Relationship Id="rId2" Target="../media/image52.png" Type="http://schemas.openxmlformats.org/officeDocument/2006/relationships/image"/><Relationship Id="rId3" Target="../media/image53.png" Type="http://schemas.openxmlformats.org/officeDocument/2006/relationships/image"/><Relationship Id="rId4" Target="../media/image54.png" Type="http://schemas.openxmlformats.org/officeDocument/2006/relationships/image"/><Relationship Id="rId5" Target="../media/image55.png" Type="http://schemas.openxmlformats.org/officeDocument/2006/relationships/image"/><Relationship Id="rId6" Target="../media/image56.png" Type="http://schemas.openxmlformats.org/officeDocument/2006/relationships/image"/><Relationship Id="rId7" Target="../media/image57.png" Type="http://schemas.openxmlformats.org/officeDocument/2006/relationships/image"/><Relationship Id="rId8" Target="../media/image58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59.png" Type="http://schemas.openxmlformats.org/officeDocument/2006/relationships/image"/><Relationship Id="rId2" Target="../media/image60.png" Type="http://schemas.openxmlformats.org/officeDocument/2006/relationships/image"/><Relationship Id="rId3" Target="../media/image61.png" Type="http://schemas.openxmlformats.org/officeDocument/2006/relationships/image"/><Relationship Id="rId4" Target="../media/image62.png" Type="http://schemas.openxmlformats.org/officeDocument/2006/relationships/image"/><Relationship Id="rId5" Target="../media/image63.png" Type="http://schemas.openxmlformats.org/officeDocument/2006/relationships/image"/><Relationship Id="rId6" Target="../media/image64.png" Type="http://schemas.openxmlformats.org/officeDocument/2006/relationships/image"/><Relationship Id="rId7" Target="../media/image65.png" Type="http://schemas.openxmlformats.org/officeDocument/2006/relationships/image"/><Relationship Id="rId8" Target="../media/image66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67.png" Type="http://schemas.openxmlformats.org/officeDocument/2006/relationships/image"/><Relationship Id="rId2" Target="../media/image68.png" Type="http://schemas.openxmlformats.org/officeDocument/2006/relationships/image"/><Relationship Id="rId3" Target="../media/image69.png" Type="http://schemas.openxmlformats.org/officeDocument/2006/relationships/image"/><Relationship Id="rId4" Target="../media/image70.png" Type="http://schemas.openxmlformats.org/officeDocument/2006/relationships/image"/><Relationship Id="rId5" Target="../media/image71.png" Type="http://schemas.openxmlformats.org/officeDocument/2006/relationships/image"/><Relationship Id="rId6" Target="../media/image72.png" Type="http://schemas.openxmlformats.org/officeDocument/2006/relationships/image"/><Relationship Id="rId7" Target="../media/image73.png" Type="http://schemas.openxmlformats.org/officeDocument/2006/relationships/image"/><Relationship Id="rId8" Target="../media/image74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156" y="21083984"/>
            <a:ext cx="47426563" cy="2877344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453" y="19546094"/>
            <a:ext cx="20439063" cy="1240234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9453" y="17660938"/>
            <a:ext cx="24944335" cy="2926953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9844" y="23812500"/>
            <a:ext cx="48021875" cy="5258594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96875" y="14287500"/>
            <a:ext cx="15031641" cy="2629297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09375" y="12005469"/>
            <a:ext cx="9744699" cy="6201172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98438" y="892969"/>
            <a:ext cx="24892000" cy="1244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0156" y="4216797"/>
            <a:ext cx="14684375" cy="2778125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90625" y="6002734"/>
            <a:ext cx="22423438" cy="7689453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13672" y="14436328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90625" y="16222266"/>
            <a:ext cx="22423438" cy="7937500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875" y="1289844"/>
            <a:ext cx="23366016" cy="22572266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6023828"/>
            <a:ext cx="24258984" cy="1265039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0156" y="4216797"/>
            <a:ext cx="14684375" cy="2778125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90625" y="6002734"/>
            <a:ext cx="22423438" cy="7689453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13672" y="14436328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90625" y="16222266"/>
            <a:ext cx="22423438" cy="7937500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875" y="1289844"/>
            <a:ext cx="23366016" cy="22572266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6023828"/>
            <a:ext cx="24258984" cy="1265039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948828" cy="4216797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8281" y="694531"/>
            <a:ext cx="22423438" cy="3819922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90234" y="16718359"/>
            <a:ext cx="12203906" cy="6250781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90234" y="6498828"/>
            <a:ext cx="12203906" cy="10219531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8750" y="6498828"/>
            <a:ext cx="12997656" cy="19496484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07031" y="6498828"/>
            <a:ext cx="12203906" cy="1021953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719" y="16966406"/>
            <a:ext cx="16503894" cy="10517188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49609" cy="16172656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88281" y="1041797"/>
            <a:ext cx="22423438" cy="3720703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1641" y="10914063"/>
            <a:ext cx="33436719" cy="5308203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51563" y="18107422"/>
            <a:ext cx="29964063" cy="9276953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03516" y="4117578"/>
            <a:ext cx="13592969" cy="67964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84" y="793750"/>
            <a:ext cx="23366016" cy="10417969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344922"/>
            <a:ext cx="24308594" cy="14882813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60938" y="4365625"/>
            <a:ext cx="14684375" cy="2728516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63281" y="4365625"/>
            <a:ext cx="14684375" cy="2778125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87500" y="6151563"/>
            <a:ext cx="21431250" cy="8731250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85938" y="16420703"/>
            <a:ext cx="21431250" cy="8731250"/>
          </a:xfrm>
          <a:prstGeom prst="rect">
            <a:avLst/>
          </a:prstGeom>
        </p:spPr>
      </p:pic>
      <p:sp>
        <p:nvSpPr>
          <p:cNvPr id="11" name="Object 10"/>
          <p:cNvSpPr txBox="1"/>
          <p:nvPr/>
        </p:nvSpPr>
        <p:spPr>
          <a:xfrm>
            <a:off x="35173047" y="14932422"/>
            <a:ext cx="12966650" cy="1488281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>
              <a:buNone/>
            </a:pPr>
            <a:r>
              <a:rPr lang="en-US" sz="9800" dirty="0" smtClean="0">
                <a:solidFill>
                  <a:srgbClr val="333333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By Party: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03" y="793750"/>
            <a:ext cx="23366016" cy="9574609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59375" y="4365625"/>
            <a:ext cx="14684375" cy="2778125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70313" y="6151563"/>
            <a:ext cx="17412891" cy="6300391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15234" y="14485938"/>
            <a:ext cx="14684375" cy="2778125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42578" y="16271875"/>
            <a:ext cx="22423438" cy="6449219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219" y="13344922"/>
            <a:ext cx="24308594" cy="1488281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03" y="843359"/>
            <a:ext cx="23366016" cy="15329297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650391"/>
            <a:ext cx="24258984" cy="15577344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12109" y="3671094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05078" y="13592969"/>
            <a:ext cx="14684375" cy="2778125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37891" y="15378906"/>
            <a:ext cx="23018750" cy="8731250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64063" y="1637109"/>
            <a:ext cx="14684375" cy="2778125"/>
          </a:xfrm>
          <a:prstGeom prst="rect">
            <a:avLst/>
          </a:prstGeom>
        </p:spPr>
      </p:pic>
      <p:pic>
        <p:nvPicPr>
          <p:cNvPr id="11" name="Object 10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128516" y="3423047"/>
            <a:ext cx="18355469" cy="87312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03" y="843359"/>
            <a:ext cx="23366016" cy="15329297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650391"/>
            <a:ext cx="24258984" cy="15577344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12109" y="3671094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64063" y="13394531"/>
            <a:ext cx="14684375" cy="2778125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37891" y="15378906"/>
            <a:ext cx="23018750" cy="8731250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64063" y="1637109"/>
            <a:ext cx="14684375" cy="2778125"/>
          </a:xfrm>
          <a:prstGeom prst="rect">
            <a:avLst/>
          </a:prstGeom>
        </p:spPr>
      </p:pic>
      <p:pic>
        <p:nvPicPr>
          <p:cNvPr id="11" name="Object 10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128516" y="3423047"/>
            <a:ext cx="18355469" cy="87312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0156" y="4216797"/>
            <a:ext cx="14684375" cy="2778125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90625" y="6002734"/>
            <a:ext cx="22423438" cy="7689453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63281" y="14436328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90625" y="16222266"/>
            <a:ext cx="22423438" cy="7937500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094" y="1289844"/>
            <a:ext cx="23366016" cy="12997656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2203906"/>
            <a:ext cx="24258984" cy="1647031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0156" y="4216797"/>
            <a:ext cx="14684375" cy="2778125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90625" y="6002734"/>
            <a:ext cx="22423438" cy="7689453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13672" y="14436328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90625" y="16222266"/>
            <a:ext cx="22423438" cy="7937500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875" y="1289844"/>
            <a:ext cx="23366016" cy="11906250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2203906"/>
            <a:ext cx="24258984" cy="1647031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0156" y="4216797"/>
            <a:ext cx="14684375" cy="2778125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90625" y="6002734"/>
            <a:ext cx="22423438" cy="7689453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13672" y="14436328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90625" y="16222266"/>
            <a:ext cx="22423438" cy="7937500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875" y="1289844"/>
            <a:ext cx="23366016" cy="12451953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2203906"/>
            <a:ext cx="24258984" cy="1647031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0156" y="4216797"/>
            <a:ext cx="14684375" cy="2778125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90625" y="6002734"/>
            <a:ext cx="22423438" cy="7689453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13672" y="14436328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90625" y="16222266"/>
            <a:ext cx="22423438" cy="7937500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875" y="1289844"/>
            <a:ext cx="23366016" cy="12451953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2203906"/>
            <a:ext cx="24258984" cy="1647031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2021-12-11T04:25:46.540Z</dcterms:created>
  <dcterms:modified xsi:type="dcterms:W3CDTF">2021-12-11T04:25:46.540Z</dcterms:modified>
</cp:coreProperties>
</file>