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25" d="100"/>
          <a:sy n="25" d="100"/>
        </p:scale>
        <p:origin x="8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31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10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4663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141" y="5159375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063" y="5159375"/>
            <a:ext cx="16718359" cy="962421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672" y="15527734"/>
            <a:ext cx="16718359" cy="12104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374179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43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64063" y="125015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4297" y="14783594"/>
            <a:ext cx="25499219" cy="8433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45195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1719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43359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1719" y="12749609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54297" y="14783594"/>
            <a:ext cx="25499219" cy="8433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992187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4519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2117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45195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44922"/>
            <a:ext cx="24308594" cy="14833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4337109"/>
            <a:ext cx="2544960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121171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44922"/>
            <a:ext cx="24308594" cy="148332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14337109"/>
            <a:ext cx="2544960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989844"/>
            <a:ext cx="24308594" cy="14237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7788672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0156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15180469"/>
            <a:ext cx="25400000" cy="8334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503164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41016"/>
            <a:ext cx="24308594" cy="1438671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3516" y="3175000"/>
            <a:ext cx="25400000" cy="833437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0156" y="13394531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3516" y="15180469"/>
            <a:ext cx="25400000" cy="8334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2023-01-06T15:59:46Z</dcterms:created>
  <dcterms:modified xsi:type="dcterms:W3CDTF">2023-01-06T16:01:24Z</dcterms:modified>
</cp:coreProperties>
</file>