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 snapToObjects="1">
      <p:cViewPr varScale="1">
        <p:scale>
          <a:sx n="25" d="100"/>
          <a:sy n="25" d="100"/>
        </p:scale>
        <p:origin x="8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70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0.png"/><Relationship Id="rId4" Type="http://schemas.openxmlformats.org/officeDocument/2006/relationships/image" Target="../media/image13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9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83984"/>
            <a:ext cx="47426563" cy="466328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812500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8203" y="5605859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6641" y="7242969"/>
            <a:ext cx="26987500" cy="77886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2"/>
            <a:ext cx="49212500" cy="426640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391" y="5655469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31" y="7292578"/>
            <a:ext cx="26987500" cy="778867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5469" y="5655469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1484" y="7292578"/>
            <a:ext cx="20736719" cy="108148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2109" y="5605859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6250" y="7242969"/>
            <a:ext cx="26987500" cy="77886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2"/>
            <a:ext cx="49212500" cy="426640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391" y="5655469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31" y="7292578"/>
            <a:ext cx="26987500" cy="778867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5469" y="5655469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1484" y="7292578"/>
            <a:ext cx="20736719" cy="108148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2500" y="5903516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0938" y="7540625"/>
            <a:ext cx="26987500" cy="77886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2"/>
            <a:ext cx="49212500" cy="426640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391" y="5655469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31" y="7292578"/>
            <a:ext cx="26987500" cy="778867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5469" y="5655469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1484" y="7292578"/>
            <a:ext cx="20736719" cy="108148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2500" y="5407422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6641" y="7044531"/>
            <a:ext cx="26987500" cy="7788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3"/>
            <a:ext cx="49212500" cy="481210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141" y="5159375"/>
            <a:ext cx="15279687" cy="4712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56641" y="5159375"/>
            <a:ext cx="12501563" cy="87312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8672" y="5159375"/>
            <a:ext cx="16718359" cy="115589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391" y="5655469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31" y="7292578"/>
            <a:ext cx="26987500" cy="778867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5469" y="5655469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1484" y="7292578"/>
            <a:ext cx="20736719" cy="108148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9766" y="6895703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3281" y="8532813"/>
            <a:ext cx="28277344" cy="108148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2"/>
            <a:ext cx="49212500" cy="426640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391" y="5655469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31" y="7292578"/>
            <a:ext cx="26987500" cy="778867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5469" y="5655469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1484" y="7292578"/>
            <a:ext cx="20736719" cy="108148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2500" y="5407422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6641" y="7044531"/>
            <a:ext cx="26987500" cy="7788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2"/>
            <a:ext cx="49212500" cy="426640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391" y="5655469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31" y="7292578"/>
            <a:ext cx="26987500" cy="778867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5469" y="5655469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1484" y="7292578"/>
            <a:ext cx="20736719" cy="10814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Custom</PresentationFormat>
  <Paragraphs>21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1</cp:revision>
  <dcterms:created xsi:type="dcterms:W3CDTF">2023-02-10T18:45:49Z</dcterms:created>
  <dcterms:modified xsi:type="dcterms:W3CDTF">2023-02-10T18:47:11Z</dcterms:modified>
</cp:coreProperties>
</file>