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88"/>
  </p:normalViewPr>
  <p:slideViewPr>
    <p:cSldViewPr snapToGrid="0" snapToObjects="1">
      <p:cViewPr varScale="1">
        <p:scale>
          <a:sx n="21" d="100"/>
          <a:sy n="21" d="100"/>
        </p:scale>
        <p:origin x="31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52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812500"/>
            <a:ext cx="48021875" cy="550664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86328" y="11955859"/>
            <a:ext cx="15279687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5547" y="4812109"/>
            <a:ext cx="15279687" cy="630039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00" y="12005469"/>
            <a:ext cx="16718359" cy="9475391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38" y="4812109"/>
            <a:ext cx="16718359" cy="9078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272851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6875" y="4564063"/>
            <a:ext cx="24258984" cy="1033816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13" y="4712891"/>
            <a:ext cx="24755078" cy="1054522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8580" y="15799507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3" y="17412891"/>
            <a:ext cx="24755078" cy="10545228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46841" y="16015200"/>
            <a:ext cx="14783594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46484" y="17512109"/>
            <a:ext cx="24258984" cy="10338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675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675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3940234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055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2629297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13940234"/>
            <a:ext cx="25499219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205507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11328" y="843359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2629297"/>
            <a:ext cx="25499219" cy="615156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3125" y="13940234"/>
            <a:ext cx="25499219" cy="6151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615156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2344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5859" y="3075781"/>
            <a:ext cx="14783594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4514453"/>
            <a:ext cx="24258984" cy="1046757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109" y="30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03" y="4514453"/>
            <a:ext cx="24755078" cy="10437381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8190" y="16069124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3" y="17512109"/>
            <a:ext cx="24755078" cy="10437381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66067" y="16041083"/>
            <a:ext cx="14783594" cy="2629297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93750" y="17462500"/>
            <a:ext cx="24258984" cy="10467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1</cp:revision>
  <dcterms:created xsi:type="dcterms:W3CDTF">2022-04-22T15:41:00Z</dcterms:created>
  <dcterms:modified xsi:type="dcterms:W3CDTF">2022-04-22T15:42:13Z</dcterms:modified>
</cp:coreProperties>
</file>