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8"/>
  </p:normalViewPr>
  <p:slideViewPr>
    <p:cSldViewPr snapToGrid="0" snapToObjects="1">
      <p:cViewPr varScale="1">
        <p:scale>
          <a:sx n="25" d="100"/>
          <a:sy n="25" d="100"/>
        </p:scale>
        <p:origin x="8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31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844" y="23812500"/>
            <a:ext cx="48021875" cy="550664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6328" y="11955859"/>
            <a:ext cx="15279687" cy="62507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85547" y="4812109"/>
            <a:ext cx="15279687" cy="630039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938" y="15478125"/>
            <a:ext cx="16718359" cy="630039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938" y="4812109"/>
            <a:ext cx="16718359" cy="90785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676796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39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676796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1012031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6093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39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13940234"/>
            <a:ext cx="25499219" cy="1012031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6093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39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13940234"/>
            <a:ext cx="25499219" cy="1012031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6093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39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13940234"/>
            <a:ext cx="25499219" cy="1012031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6093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3"/>
            <a:ext cx="49212500" cy="4415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2344" y="446484"/>
            <a:ext cx="13493750" cy="5010547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5859" y="3075781"/>
            <a:ext cx="14783594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96875" y="4564063"/>
            <a:ext cx="24258984" cy="1033816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2109" y="30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13" y="4712891"/>
            <a:ext cx="24755078" cy="1054522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8580" y="15799507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313" y="17412891"/>
            <a:ext cx="24755078" cy="10545228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46841" y="16015200"/>
            <a:ext cx="14783594" cy="2629297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46484" y="17512109"/>
            <a:ext cx="24258984" cy="103381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Macintosh PowerPoint</Application>
  <PresentationFormat>Custom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Simmons</cp:lastModifiedBy>
  <cp:revision>1</cp:revision>
  <dcterms:created xsi:type="dcterms:W3CDTF">2022-04-29T18:22:17Z</dcterms:created>
  <dcterms:modified xsi:type="dcterms:W3CDTF">2022-04-29T18:22:51Z</dcterms:modified>
</cp:coreProperties>
</file>