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9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ype="http://schemas.openxmlformats.org/officeDocument/2006/relationships/presProps" Target="presProps.xml"/>  <Relationship Id="rId16" Type="http://schemas.openxmlformats.org/officeDocument/2006/relationships/viewProps" Target="viewProps.xml"/>  <Relationship Id="rId17" Type="http://schemas.openxmlformats.org/officeDocument/2006/relationships/theme" Target="theme/theme1.xml"/>  <Relationship Id="rId18" Type="http://schemas.openxmlformats.org/officeDocument/2006/relationships/tableStyles" Target="tableStyles.xml"/>  <Relationship Id="rId1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3.png" Type="http://schemas.openxmlformats.org/officeDocument/2006/relationships/image"/><Relationship Id="rId2" Target="../media/image74.png" Type="http://schemas.openxmlformats.org/officeDocument/2006/relationships/image"/><Relationship Id="rId3" Target="../media/image75.png" Type="http://schemas.openxmlformats.org/officeDocument/2006/relationships/image"/><Relationship Id="rId4" Target="../media/image76.png" Type="http://schemas.openxmlformats.org/officeDocument/2006/relationships/image"/><Relationship Id="rId5" Target="../media/image77.png" Type="http://schemas.openxmlformats.org/officeDocument/2006/relationships/image"/><Relationship Id="rId6" Target="../media/image78.png" Type="http://schemas.openxmlformats.org/officeDocument/2006/relationships/image"/><Relationship Id="rId7" Target="../media/image79.png" Type="http://schemas.openxmlformats.org/officeDocument/2006/relationships/image"/><Relationship Id="rId8" Target="../media/image8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81.png" Type="http://schemas.openxmlformats.org/officeDocument/2006/relationships/image"/><Relationship Id="rId2" Target="../media/image82.png" Type="http://schemas.openxmlformats.org/officeDocument/2006/relationships/image"/><Relationship Id="rId3" Target="../media/image83.png" Type="http://schemas.openxmlformats.org/officeDocument/2006/relationships/image"/><Relationship Id="rId4" Target="../media/image84.png" Type="http://schemas.openxmlformats.org/officeDocument/2006/relationships/image"/><Relationship Id="rId5" Target="../media/image85.png" Type="http://schemas.openxmlformats.org/officeDocument/2006/relationships/image"/><Relationship Id="rId6" Target="../media/image86.png" Type="http://schemas.openxmlformats.org/officeDocument/2006/relationships/image"/><Relationship Id="rId7" Target="../media/image87.png" Type="http://schemas.openxmlformats.org/officeDocument/2006/relationships/image"/><Relationship Id="rId8" Target="../media/image8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89.png" Type="http://schemas.openxmlformats.org/officeDocument/2006/relationships/image"/><Relationship Id="rId2" Target="../media/image90.png" Type="http://schemas.openxmlformats.org/officeDocument/2006/relationships/image"/><Relationship Id="rId3" Target="../media/image91.png" Type="http://schemas.openxmlformats.org/officeDocument/2006/relationships/image"/><Relationship Id="rId4" Target="../media/image92.png" Type="http://schemas.openxmlformats.org/officeDocument/2006/relationships/image"/><Relationship Id="rId5" Target="../media/image93.png" Type="http://schemas.openxmlformats.org/officeDocument/2006/relationships/image"/><Relationship Id="rId6" Target="../media/image94.png" Type="http://schemas.openxmlformats.org/officeDocument/2006/relationships/image"/><Relationship Id="rId7" Target="../media/image95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96.png" Type="http://schemas.openxmlformats.org/officeDocument/2006/relationships/image"/><Relationship Id="rId2" Target="../media/image97.png" Type="http://schemas.openxmlformats.org/officeDocument/2006/relationships/image"/><Relationship Id="rId3" Target="../media/image98.png" Type="http://schemas.openxmlformats.org/officeDocument/2006/relationships/image"/><Relationship Id="rId4" Target="../media/image99.png" Type="http://schemas.openxmlformats.org/officeDocument/2006/relationships/image"/><Relationship Id="rId5" Target="../media/image100.png" Type="http://schemas.openxmlformats.org/officeDocument/2006/relationships/image"/><Relationship Id="rId6" Target="../media/image101.png" Type="http://schemas.openxmlformats.org/officeDocument/2006/relationships/image"/><Relationship Id="rId7" Target="../media/image102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3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5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3.png" Type="http://schemas.openxmlformats.org/officeDocument/2006/relationships/image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1.png" Type="http://schemas.openxmlformats.org/officeDocument/2006/relationships/image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9.png" Type="http://schemas.openxmlformats.org/officeDocument/2006/relationships/image"/><Relationship Id="rId2" Target="../media/image50.png" Type="http://schemas.openxmlformats.org/officeDocument/2006/relationships/image"/><Relationship Id="rId3" Target="../media/image51.png" Type="http://schemas.openxmlformats.org/officeDocument/2006/relationships/image"/><Relationship Id="rId4" Target="../media/image52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55.png" Type="http://schemas.openxmlformats.org/officeDocument/2006/relationships/image"/><Relationship Id="rId8" Target="../media/image5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7.png" Type="http://schemas.openxmlformats.org/officeDocument/2006/relationships/image"/><Relationship Id="rId2" Target="../media/image58.png" Type="http://schemas.openxmlformats.org/officeDocument/2006/relationships/image"/><Relationship Id="rId3" Target="../media/image59.png" Type="http://schemas.openxmlformats.org/officeDocument/2006/relationships/image"/><Relationship Id="rId4" Target="../media/image60.png" Type="http://schemas.openxmlformats.org/officeDocument/2006/relationships/image"/><Relationship Id="rId5" Target="../media/image61.png" Type="http://schemas.openxmlformats.org/officeDocument/2006/relationships/image"/><Relationship Id="rId6" Target="../media/image62.png" Type="http://schemas.openxmlformats.org/officeDocument/2006/relationships/image"/><Relationship Id="rId7" Target="../media/image63.png" Type="http://schemas.openxmlformats.org/officeDocument/2006/relationships/image"/><Relationship Id="rId8" Target="../media/image6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5.png" Type="http://schemas.openxmlformats.org/officeDocument/2006/relationships/image"/><Relationship Id="rId2" Target="../media/image66.png" Type="http://schemas.openxmlformats.org/officeDocument/2006/relationships/image"/><Relationship Id="rId3" Target="../media/image67.png" Type="http://schemas.openxmlformats.org/officeDocument/2006/relationships/image"/><Relationship Id="rId4" Target="../media/image68.png" Type="http://schemas.openxmlformats.org/officeDocument/2006/relationships/image"/><Relationship Id="rId5" Target="../media/image69.png" Type="http://schemas.openxmlformats.org/officeDocument/2006/relationships/image"/><Relationship Id="rId6" Target="../media/image70.png" Type="http://schemas.openxmlformats.org/officeDocument/2006/relationships/image"/><Relationship Id="rId7" Target="../media/image71.png" Type="http://schemas.openxmlformats.org/officeDocument/2006/relationships/image"/><Relationship Id="rId8" Target="../media/image7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812500"/>
            <a:ext cx="48021875" cy="550664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53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92969"/>
            <a:ext cx="24308594" cy="14634766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516" y="13940234"/>
            <a:ext cx="25499219" cy="1012031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106289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92969"/>
            <a:ext cx="24308594" cy="14634766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516" y="13940234"/>
            <a:ext cx="25499219" cy="1012031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5547" y="15478125"/>
            <a:ext cx="15279687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5547" y="4812109"/>
            <a:ext cx="15279687" cy="833437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38" y="15478125"/>
            <a:ext cx="16718359" cy="6300391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938" y="4812109"/>
            <a:ext cx="16718359" cy="90785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39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250156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503164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92188"/>
            <a:ext cx="24308594" cy="1453554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1488281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125" y="16668750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110132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503164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92188"/>
            <a:ext cx="24308594" cy="1453554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1488281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125" y="16668750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110132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39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3940234"/>
            <a:ext cx="25499219" cy="1012031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106289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3940234"/>
            <a:ext cx="25499219" cy="1012031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53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92969"/>
            <a:ext cx="24308594" cy="14634766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516" y="13940234"/>
            <a:ext cx="25499219" cy="1012031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53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92969"/>
            <a:ext cx="24308594" cy="14634766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516" y="13940234"/>
            <a:ext cx="25499219" cy="1012031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2022-05-06T18:53:46.032Z</dcterms:created>
  <dcterms:modified xsi:type="dcterms:W3CDTF">2022-05-06T18:53:46.032Z</dcterms:modified>
</cp:coreProperties>
</file>